
<file path=[Content_Types].xml><?xml version="1.0" encoding="utf-8"?>
<Types xmlns="http://schemas.openxmlformats.org/package/2006/content-types">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diagrams/layout39.xml" ContentType="application/vnd.openxmlformats-officedocument.drawingml.diagramLayout+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diagrams/data54.xml" ContentType="application/vnd.openxmlformats-officedocument.drawingml.diagramData+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notesSlides/notesSlide13.xml" ContentType="application/vnd.openxmlformats-officedocument.presentationml.notesSlide+xml"/>
  <Override PartName="/ppt/diagrams/layout47.xml" ContentType="application/vnd.openxmlformats-officedocument.drawingml.diagramLayout+xml"/>
  <Override PartName="/ppt/diagrams/quickStyle61.xml" ContentType="application/vnd.openxmlformats-officedocument.drawingml.diagramStyl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notesSlides/notesSlide18.xml" ContentType="application/vnd.openxmlformats-officedocument.presentationml.notes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diagrams/layout33.xml" ContentType="application/vnd.openxmlformats-officedocument.drawingml.diagramLayout+xml"/>
  <Override PartName="/ppt/diagrams/colors54.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colors59.xml" ContentType="application/vnd.openxmlformats-officedocument.drawingml.diagramColors+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notesSlides/notesSlide6.xml" ContentType="application/vnd.openxmlformats-officedocument.presentationml.notes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notesSlides/notesSlide12.xml" ContentType="application/vnd.openxmlformats-officedocument.presentationml.notesSlide+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layout54.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notesSlides/notesSlide14.xml" ContentType="application/vnd.openxmlformats-officedocument.presentationml.notesSlide+xml"/>
  <Override PartName="/ppt/diagrams/colors58.xml" ContentType="application/vnd.openxmlformats-officedocument.drawingml.diagramCol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11.xml" ContentType="application/vnd.openxmlformats-officedocument.presentationml.notesSlide+xml"/>
  <Override PartName="/ppt/diagrams/layout45.xml" ContentType="application/vnd.openxmlformats-officedocument.drawingml.diagramLayout+xml"/>
  <Override PartName="/ppt/diagrams/drawing60.xml" ContentType="application/vnd.ms-office.drawingml.diagramDrawing+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4" r:id="rId2"/>
  </p:sldMasterIdLst>
  <p:notesMasterIdLst>
    <p:notesMasterId r:id="rId43"/>
  </p:notesMasterIdLst>
  <p:handoutMasterIdLst>
    <p:handoutMasterId r:id="rId44"/>
  </p:handoutMasterIdLst>
  <p:sldIdLst>
    <p:sldId id="256" r:id="rId3"/>
    <p:sldId id="257" r:id="rId4"/>
    <p:sldId id="261" r:id="rId5"/>
    <p:sldId id="262" r:id="rId6"/>
    <p:sldId id="264" r:id="rId7"/>
    <p:sldId id="266" r:id="rId8"/>
    <p:sldId id="267" r:id="rId9"/>
    <p:sldId id="289" r:id="rId10"/>
    <p:sldId id="269" r:id="rId11"/>
    <p:sldId id="312" r:id="rId12"/>
    <p:sldId id="298" r:id="rId13"/>
    <p:sldId id="299" r:id="rId14"/>
    <p:sldId id="300" r:id="rId15"/>
    <p:sldId id="302" r:id="rId16"/>
    <p:sldId id="303" r:id="rId17"/>
    <p:sldId id="304" r:id="rId18"/>
    <p:sldId id="315" r:id="rId19"/>
    <p:sldId id="316" r:id="rId20"/>
    <p:sldId id="317" r:id="rId21"/>
    <p:sldId id="318" r:id="rId22"/>
    <p:sldId id="273" r:id="rId23"/>
    <p:sldId id="275" r:id="rId24"/>
    <p:sldId id="278" r:id="rId25"/>
    <p:sldId id="277" r:id="rId26"/>
    <p:sldId id="280" r:id="rId27"/>
    <p:sldId id="281" r:id="rId28"/>
    <p:sldId id="282" r:id="rId29"/>
    <p:sldId id="279" r:id="rId30"/>
    <p:sldId id="285" r:id="rId31"/>
    <p:sldId id="295" r:id="rId32"/>
    <p:sldId id="293" r:id="rId33"/>
    <p:sldId id="319" r:id="rId34"/>
    <p:sldId id="305" r:id="rId35"/>
    <p:sldId id="313" r:id="rId36"/>
    <p:sldId id="314" r:id="rId37"/>
    <p:sldId id="308" r:id="rId38"/>
    <p:sldId id="320" r:id="rId39"/>
    <p:sldId id="309" r:id="rId40"/>
    <p:sldId id="310" r:id="rId41"/>
    <p:sldId id="311" r:id="rId42"/>
  </p:sldIdLst>
  <p:sldSz cx="9144000" cy="6858000" type="screen4x3"/>
  <p:notesSz cx="6858000" cy="9312275"/>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33"/>
    <a:srgbClr val="33CCFF"/>
    <a:srgbClr val="660099"/>
    <a:srgbClr val="660066"/>
    <a:srgbClr val="990066"/>
    <a:srgbClr val="CC3399"/>
    <a:srgbClr val="FF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4" autoAdjust="0"/>
    <p:restoredTop sz="92278" autoAdjust="0"/>
  </p:normalViewPr>
  <p:slideViewPr>
    <p:cSldViewPr>
      <p:cViewPr varScale="1">
        <p:scale>
          <a:sx n="97" d="100"/>
          <a:sy n="97"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32" y="354"/>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DEF2C-8064-481F-9681-00783A83F2DD}"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lang="en-US"/>
        </a:p>
      </dgm:t>
    </dgm:pt>
    <dgm:pt modelId="{A809474F-72A5-4420-A6C4-AA960FF87DA5}">
      <dgm:prSet phldrT="[Text]"/>
      <dgm:spPr/>
      <dgm:t>
        <a:bodyPr/>
        <a:lstStyle/>
        <a:p>
          <a:r>
            <a:rPr lang="da-DK" dirty="0" smtClean="0"/>
            <a:t>1</a:t>
          </a:r>
          <a:r>
            <a:rPr lang="da-DK" baseline="30000" dirty="0" smtClean="0"/>
            <a:t>st </a:t>
          </a:r>
          <a:r>
            <a:rPr lang="da-DK" dirty="0" smtClean="0"/>
            <a:t>step</a:t>
          </a:r>
          <a:endParaRPr lang="en-US" dirty="0"/>
        </a:p>
      </dgm:t>
    </dgm:pt>
    <dgm:pt modelId="{0A2681AB-594F-4805-9D82-3B64E0A44C93}" type="parTrans" cxnId="{149B2D56-94C1-477B-9686-AE01BCD4C582}">
      <dgm:prSet/>
      <dgm:spPr/>
      <dgm:t>
        <a:bodyPr/>
        <a:lstStyle/>
        <a:p>
          <a:endParaRPr lang="en-US"/>
        </a:p>
      </dgm:t>
    </dgm:pt>
    <dgm:pt modelId="{EC4D10E7-0EEB-4CE2-B752-8B16FBDBCA3F}" type="sibTrans" cxnId="{149B2D56-94C1-477B-9686-AE01BCD4C582}">
      <dgm:prSet/>
      <dgm:spPr/>
      <dgm:t>
        <a:bodyPr/>
        <a:lstStyle/>
        <a:p>
          <a:endParaRPr lang="en-US"/>
        </a:p>
      </dgm:t>
    </dgm:pt>
    <dgm:pt modelId="{A590EEB1-99BB-4BAB-8771-A3B11A13EE7F}">
      <dgm:prSet phldrT="[Text]"/>
      <dgm:spPr/>
      <dgm:t>
        <a:bodyPr/>
        <a:lstStyle/>
        <a:p>
          <a:r>
            <a:rPr lang="da-DK" dirty="0" smtClean="0"/>
            <a:t>In this period were researched the technologies: TTEthernet, AFDX</a:t>
          </a:r>
          <a:endParaRPr lang="en-US" dirty="0"/>
        </a:p>
      </dgm:t>
    </dgm:pt>
    <dgm:pt modelId="{5FE3C9AA-0CC3-4C8A-80C7-32A2CC878527}" type="parTrans" cxnId="{4D594FD8-53BD-43F8-B7B9-E49B0A3B9E4E}">
      <dgm:prSet/>
      <dgm:spPr/>
      <dgm:t>
        <a:bodyPr/>
        <a:lstStyle/>
        <a:p>
          <a:endParaRPr lang="en-US"/>
        </a:p>
      </dgm:t>
    </dgm:pt>
    <dgm:pt modelId="{A959250D-8427-4101-9E75-78B029CAAEFD}" type="sibTrans" cxnId="{4D594FD8-53BD-43F8-B7B9-E49B0A3B9E4E}">
      <dgm:prSet/>
      <dgm:spPr/>
      <dgm:t>
        <a:bodyPr/>
        <a:lstStyle/>
        <a:p>
          <a:endParaRPr lang="en-US"/>
        </a:p>
      </dgm:t>
    </dgm:pt>
    <dgm:pt modelId="{D9ADE434-1754-4880-B5EC-E8567AAE733E}">
      <dgm:prSet phldrT="[Text]"/>
      <dgm:spPr/>
      <dgm:t>
        <a:bodyPr/>
        <a:lstStyle/>
        <a:p>
          <a:r>
            <a:rPr lang="da-DK" dirty="0" smtClean="0"/>
            <a:t>Some general knowledge about the avionics industry was gained</a:t>
          </a:r>
          <a:endParaRPr lang="en-US" dirty="0"/>
        </a:p>
      </dgm:t>
    </dgm:pt>
    <dgm:pt modelId="{8B45EB41-CD94-4636-A77E-6FD8676DF2B4}" type="parTrans" cxnId="{52DF5E2E-5696-4B21-925E-2FCAD4442290}">
      <dgm:prSet/>
      <dgm:spPr/>
      <dgm:t>
        <a:bodyPr/>
        <a:lstStyle/>
        <a:p>
          <a:endParaRPr lang="en-US"/>
        </a:p>
      </dgm:t>
    </dgm:pt>
    <dgm:pt modelId="{723FF303-A671-4311-B13D-4424D6DB6F38}" type="sibTrans" cxnId="{52DF5E2E-5696-4B21-925E-2FCAD4442290}">
      <dgm:prSet/>
      <dgm:spPr/>
      <dgm:t>
        <a:bodyPr/>
        <a:lstStyle/>
        <a:p>
          <a:endParaRPr lang="en-US"/>
        </a:p>
      </dgm:t>
    </dgm:pt>
    <dgm:pt modelId="{E4D36EC0-C8EF-40DB-9219-DA28EF476C3A}">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EF91D7EE-6541-4692-9343-5764DDC75BD8}" type="parTrans" cxnId="{629F4870-538A-483F-B0A1-7E8737C6C62E}">
      <dgm:prSet/>
      <dgm:spPr/>
      <dgm:t>
        <a:bodyPr/>
        <a:lstStyle/>
        <a:p>
          <a:endParaRPr lang="en-US"/>
        </a:p>
      </dgm:t>
    </dgm:pt>
    <dgm:pt modelId="{D41971CB-94AF-4FB2-88F2-5D069A7C56C1}" type="sibTrans" cxnId="{629F4870-538A-483F-B0A1-7E8737C6C62E}">
      <dgm:prSet/>
      <dgm:spPr/>
      <dgm:t>
        <a:bodyPr/>
        <a:lstStyle/>
        <a:p>
          <a:endParaRPr lang="en-US"/>
        </a:p>
      </dgm:t>
    </dgm:pt>
    <dgm:pt modelId="{61FFF997-6A4D-470C-9A58-581335E27C17}">
      <dgm:prSet phldrT="[Text]"/>
      <dgm:spPr/>
      <dgm:t>
        <a:bodyPr/>
        <a:lstStyle/>
        <a:p>
          <a:r>
            <a:rPr lang="da-DK" dirty="0" smtClean="0"/>
            <a:t>At this stage was developed a mock-up of the problem formulation</a:t>
          </a:r>
          <a:endParaRPr lang="en-US" dirty="0"/>
        </a:p>
      </dgm:t>
    </dgm:pt>
    <dgm:pt modelId="{A93D46C0-F1B3-4E4D-9D34-B645DCB1ECC2}" type="parTrans" cxnId="{B3285A52-5E29-4BCC-8399-3020B68864E6}">
      <dgm:prSet/>
      <dgm:spPr/>
      <dgm:t>
        <a:bodyPr/>
        <a:lstStyle/>
        <a:p>
          <a:endParaRPr lang="en-US"/>
        </a:p>
      </dgm:t>
    </dgm:pt>
    <dgm:pt modelId="{1D6E8760-FFED-4D18-8ABD-83680D350E4A}" type="sibTrans" cxnId="{B3285A52-5E29-4BCC-8399-3020B68864E6}">
      <dgm:prSet/>
      <dgm:spPr/>
      <dgm:t>
        <a:bodyPr/>
        <a:lstStyle/>
        <a:p>
          <a:endParaRPr lang="en-US"/>
        </a:p>
      </dgm:t>
    </dgm:pt>
    <dgm:pt modelId="{DA0C3FBF-7097-476B-9A7F-803F1E2BD8C0}">
      <dgm:prSet phldrT="[Text]"/>
      <dgm:spPr/>
      <dgm:t>
        <a:bodyPr/>
        <a:lstStyle/>
        <a:p>
          <a:r>
            <a:rPr lang="da-DK" dirty="0" smtClean="0"/>
            <a:t>Some sample configurations were sugested for input of the problem</a:t>
          </a:r>
          <a:endParaRPr lang="en-US" dirty="0"/>
        </a:p>
      </dgm:t>
    </dgm:pt>
    <dgm:pt modelId="{3CAA2CF6-8CEB-4378-A08D-D9B52399DA39}" type="parTrans" cxnId="{4D4A8761-70B4-436D-BA25-F2AAFD16DC78}">
      <dgm:prSet/>
      <dgm:spPr/>
      <dgm:t>
        <a:bodyPr/>
        <a:lstStyle/>
        <a:p>
          <a:endParaRPr lang="en-US"/>
        </a:p>
      </dgm:t>
    </dgm:pt>
    <dgm:pt modelId="{5B5177A0-0873-4368-825C-C4784E394FE1}" type="sibTrans" cxnId="{4D4A8761-70B4-436D-BA25-F2AAFD16DC78}">
      <dgm:prSet/>
      <dgm:spPr/>
      <dgm:t>
        <a:bodyPr/>
        <a:lstStyle/>
        <a:p>
          <a:endParaRPr lang="en-US"/>
        </a:p>
      </dgm:t>
    </dgm:pt>
    <dgm:pt modelId="{8C500242-E561-42C8-97AD-33C7A7A87EB3}">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6E5D7AD2-FB7A-4C3E-A156-56D8C8983D46}" type="parTrans" cxnId="{38F254C7-E104-4F56-93AF-1941674406EF}">
      <dgm:prSet/>
      <dgm:spPr/>
      <dgm:t>
        <a:bodyPr/>
        <a:lstStyle/>
        <a:p>
          <a:endParaRPr lang="en-US"/>
        </a:p>
      </dgm:t>
    </dgm:pt>
    <dgm:pt modelId="{FE8E0BBD-9B4E-4E95-9244-3ED292914129}" type="sibTrans" cxnId="{38F254C7-E104-4F56-93AF-1941674406EF}">
      <dgm:prSet/>
      <dgm:spPr/>
      <dgm:t>
        <a:bodyPr/>
        <a:lstStyle/>
        <a:p>
          <a:endParaRPr lang="en-US"/>
        </a:p>
      </dgm:t>
    </dgm:pt>
    <dgm:pt modelId="{1A9D6587-484A-4830-BC07-F660699B630D}">
      <dgm:prSet phldrT="[Text]"/>
      <dgm:spPr/>
      <dgm:t>
        <a:bodyPr/>
        <a:lstStyle/>
        <a:p>
          <a:r>
            <a:rPr lang="en-US" noProof="0" dirty="0" smtClean="0"/>
            <a:t>It was made a complete research of similar problematic </a:t>
          </a:r>
          <a:endParaRPr lang="en-US" noProof="0" dirty="0"/>
        </a:p>
      </dgm:t>
    </dgm:pt>
    <dgm:pt modelId="{623B67AA-D51B-4718-98AA-34313B5F40BB}" type="parTrans" cxnId="{4941D341-FD53-443B-B940-748105816A6B}">
      <dgm:prSet/>
      <dgm:spPr/>
      <dgm:t>
        <a:bodyPr/>
        <a:lstStyle/>
        <a:p>
          <a:endParaRPr lang="en-US"/>
        </a:p>
      </dgm:t>
    </dgm:pt>
    <dgm:pt modelId="{618BF9C9-4AB2-45E7-A45B-C5A5FEF20411}" type="sibTrans" cxnId="{4941D341-FD53-443B-B940-748105816A6B}">
      <dgm:prSet/>
      <dgm:spPr/>
      <dgm:t>
        <a:bodyPr/>
        <a:lstStyle/>
        <a:p>
          <a:endParaRPr lang="en-US"/>
        </a:p>
      </dgm:t>
    </dgm:pt>
    <dgm:pt modelId="{24E6A57D-784A-4AC6-926C-74DAC3116DAF}">
      <dgm:prSet phldrT="[Text]"/>
      <dgm:spPr/>
      <dgm:t>
        <a:bodyPr/>
        <a:lstStyle/>
        <a:p>
          <a:r>
            <a:rPr lang="da-DK" noProof="0" dirty="0" smtClean="0"/>
            <a:t>All possible methods for solution were evaluated</a:t>
          </a:r>
          <a:endParaRPr lang="en-US" noProof="0" dirty="0"/>
        </a:p>
      </dgm:t>
    </dgm:pt>
    <dgm:pt modelId="{A0227F24-6302-41A9-8031-8F0454B3250E}" type="parTrans" cxnId="{BFF06924-8CFB-408D-94B4-3B7E4541DB09}">
      <dgm:prSet/>
      <dgm:spPr/>
      <dgm:t>
        <a:bodyPr/>
        <a:lstStyle/>
        <a:p>
          <a:endParaRPr lang="en-US"/>
        </a:p>
      </dgm:t>
    </dgm:pt>
    <dgm:pt modelId="{30CF9047-1495-459E-A356-F1DC66A75494}" type="sibTrans" cxnId="{BFF06924-8CFB-408D-94B4-3B7E4541DB09}">
      <dgm:prSet/>
      <dgm:spPr/>
      <dgm:t>
        <a:bodyPr/>
        <a:lstStyle/>
        <a:p>
          <a:endParaRPr lang="en-US"/>
        </a:p>
      </dgm:t>
    </dgm:pt>
    <dgm:pt modelId="{0A7C30C4-51FB-4D51-B5D8-D097686229EF}">
      <dgm:prSet phldrT="[Text]"/>
      <dgm:spPr/>
      <dgm:t>
        <a:bodyPr/>
        <a:lstStyle/>
        <a:p>
          <a:r>
            <a:rPr lang="da-DK" dirty="0" smtClean="0"/>
            <a:t>4</a:t>
          </a:r>
          <a:r>
            <a:rPr lang="da-DK" baseline="30000" dirty="0" smtClean="0"/>
            <a:t>th</a:t>
          </a:r>
          <a:r>
            <a:rPr lang="da-DK" dirty="0" smtClean="0"/>
            <a:t> </a:t>
          </a:r>
          <a:r>
            <a:rPr lang="da-DK" dirty="0" smtClean="0"/>
            <a:t>step</a:t>
          </a:r>
          <a:endParaRPr lang="en-US" dirty="0"/>
        </a:p>
      </dgm:t>
    </dgm:pt>
    <dgm:pt modelId="{8F66A874-C0B6-4283-A589-C4FBB71287E0}" type="parTrans" cxnId="{8060EED2-31DE-40AF-B410-18C2E6C4735E}">
      <dgm:prSet/>
      <dgm:spPr/>
      <dgm:t>
        <a:bodyPr/>
        <a:lstStyle/>
        <a:p>
          <a:endParaRPr lang="en-US"/>
        </a:p>
      </dgm:t>
    </dgm:pt>
    <dgm:pt modelId="{E918AEC7-5745-4A5D-935F-E57F250D641A}" type="sibTrans" cxnId="{8060EED2-31DE-40AF-B410-18C2E6C4735E}">
      <dgm:prSet/>
      <dgm:spPr/>
      <dgm:t>
        <a:bodyPr/>
        <a:lstStyle/>
        <a:p>
          <a:endParaRPr lang="en-US"/>
        </a:p>
      </dgm:t>
    </dgm:pt>
    <dgm:pt modelId="{DF429FBE-A249-40FC-B703-08A0665E12B1}">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75AB7BFB-ACC2-4BE8-8DD6-0B7D190F603C}" type="parTrans" cxnId="{3CECFB13-94F1-4916-AD6A-0BF54110879D}">
      <dgm:prSet/>
      <dgm:spPr/>
      <dgm:t>
        <a:bodyPr/>
        <a:lstStyle/>
        <a:p>
          <a:endParaRPr lang="en-US"/>
        </a:p>
      </dgm:t>
    </dgm:pt>
    <dgm:pt modelId="{08B1A2E8-AC5A-47E2-A97D-0980D4344021}" type="sibTrans" cxnId="{3CECFB13-94F1-4916-AD6A-0BF54110879D}">
      <dgm:prSet/>
      <dgm:spPr/>
      <dgm:t>
        <a:bodyPr/>
        <a:lstStyle/>
        <a:p>
          <a:endParaRPr lang="en-US"/>
        </a:p>
      </dgm:t>
    </dgm:pt>
    <dgm:pt modelId="{ECC4B84C-A4CB-4B34-8356-1C6F74973213}">
      <dgm:prSet phldrT="[Text]"/>
      <dgm:spPr/>
      <dgm:t>
        <a:bodyPr/>
        <a:lstStyle/>
        <a:p>
          <a:r>
            <a:rPr lang="da-DK" dirty="0" smtClean="0"/>
            <a:t>A first version of the prototype software was developed</a:t>
          </a:r>
          <a:endParaRPr lang="en-US" dirty="0"/>
        </a:p>
      </dgm:t>
    </dgm:pt>
    <dgm:pt modelId="{B8F874B0-D828-4FF6-84DD-EE7D15252256}" type="parTrans" cxnId="{8ACDAC71-73D2-416B-986E-72702FE411C5}">
      <dgm:prSet/>
      <dgm:spPr/>
      <dgm:t>
        <a:bodyPr/>
        <a:lstStyle/>
        <a:p>
          <a:endParaRPr lang="en-US"/>
        </a:p>
      </dgm:t>
    </dgm:pt>
    <dgm:pt modelId="{09E82C82-474A-46D2-8944-9272C786D998}" type="sibTrans" cxnId="{8ACDAC71-73D2-416B-986E-72702FE411C5}">
      <dgm:prSet/>
      <dgm:spPr/>
      <dgm:t>
        <a:bodyPr/>
        <a:lstStyle/>
        <a:p>
          <a:endParaRPr lang="en-US"/>
        </a:p>
      </dgm:t>
    </dgm:pt>
    <dgm:pt modelId="{FE5950FC-78C7-49BA-962D-501F23D779AD}">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9413FB7C-58F0-44B2-A48A-CD0418A8F22C}" type="parTrans" cxnId="{7E5F1113-027B-4C60-BB2E-0509F9406CEF}">
      <dgm:prSet/>
      <dgm:spPr/>
      <dgm:t>
        <a:bodyPr/>
        <a:lstStyle/>
        <a:p>
          <a:endParaRPr lang="en-US"/>
        </a:p>
      </dgm:t>
    </dgm:pt>
    <dgm:pt modelId="{86C8D0C6-991B-41D9-94AB-8C08748C8F49}" type="sibTrans" cxnId="{7E5F1113-027B-4C60-BB2E-0509F9406CEF}">
      <dgm:prSet/>
      <dgm:spPr/>
      <dgm:t>
        <a:bodyPr/>
        <a:lstStyle/>
        <a:p>
          <a:endParaRPr lang="en-US"/>
        </a:p>
      </dgm:t>
    </dgm:pt>
    <dgm:pt modelId="{542028CB-547B-4C8C-BD42-834F1A7F72D0}">
      <dgm:prSet phldrT="[Text]"/>
      <dgm:spPr/>
      <dgm:t>
        <a:bodyPr/>
        <a:lstStyle/>
        <a:p>
          <a:r>
            <a:rPr lang="da-DK" dirty="0" smtClean="0"/>
            <a:t>The software was extended</a:t>
          </a:r>
          <a:endParaRPr lang="en-US" dirty="0"/>
        </a:p>
      </dgm:t>
    </dgm:pt>
    <dgm:pt modelId="{B1975C45-7687-408C-B450-474C37AFAB09}" type="parTrans" cxnId="{12A3A00E-0C9B-4E0C-ACF5-D4B9F3FFB7CA}">
      <dgm:prSet/>
      <dgm:spPr/>
      <dgm:t>
        <a:bodyPr/>
        <a:lstStyle/>
        <a:p>
          <a:endParaRPr lang="en-US"/>
        </a:p>
      </dgm:t>
    </dgm:pt>
    <dgm:pt modelId="{60522153-4855-4680-A69C-30615E9205DC}" type="sibTrans" cxnId="{12A3A00E-0C9B-4E0C-ACF5-D4B9F3FFB7CA}">
      <dgm:prSet/>
      <dgm:spPr/>
      <dgm:t>
        <a:bodyPr/>
        <a:lstStyle/>
        <a:p>
          <a:endParaRPr lang="en-US"/>
        </a:p>
      </dgm:t>
    </dgm:pt>
    <dgm:pt modelId="{77E97CA3-548B-420E-960C-564B40E25919}">
      <dgm:prSet phldrT="[Text]"/>
      <dgm:spPr/>
      <dgm:t>
        <a:bodyPr/>
        <a:lstStyle/>
        <a:p>
          <a:r>
            <a:rPr lang="da-DK" dirty="0" smtClean="0"/>
            <a:t>Some experiments were tested</a:t>
          </a:r>
          <a:endParaRPr lang="en-US" dirty="0"/>
        </a:p>
      </dgm:t>
    </dgm:pt>
    <dgm:pt modelId="{DFFC128D-D074-42E7-84A6-FD9E0D8E55CF}" type="parTrans" cxnId="{5894D1F6-DFC7-4B0E-B871-1DC60670D5F6}">
      <dgm:prSet/>
      <dgm:spPr/>
      <dgm:t>
        <a:bodyPr/>
        <a:lstStyle/>
        <a:p>
          <a:endParaRPr lang="en-US"/>
        </a:p>
      </dgm:t>
    </dgm:pt>
    <dgm:pt modelId="{CF57A884-C01E-48E9-8122-E4E84314439D}" type="sibTrans" cxnId="{5894D1F6-DFC7-4B0E-B871-1DC60670D5F6}">
      <dgm:prSet/>
      <dgm:spPr/>
      <dgm:t>
        <a:bodyPr/>
        <a:lstStyle/>
        <a:p>
          <a:endParaRPr lang="en-US"/>
        </a:p>
      </dgm:t>
    </dgm:pt>
    <dgm:pt modelId="{A970FF29-D5A8-40F3-9738-114E6D3CB839}">
      <dgm:prSet phldrT="[Text]"/>
      <dgm:spPr/>
      <dgm:t>
        <a:bodyPr/>
        <a:lstStyle/>
        <a:p>
          <a:r>
            <a:rPr lang="da-DK" dirty="0" smtClean="0"/>
            <a:t>The proper test cases were chosen for the project</a:t>
          </a:r>
          <a:endParaRPr lang="en-US" dirty="0"/>
        </a:p>
      </dgm:t>
    </dgm:pt>
    <dgm:pt modelId="{2B6759D6-65BE-4A66-9AEB-11767E7B62F4}" type="parTrans" cxnId="{51A5C95A-E4D0-48FA-8FB0-DF9F5B88ED6A}">
      <dgm:prSet/>
      <dgm:spPr/>
      <dgm:t>
        <a:bodyPr/>
        <a:lstStyle/>
        <a:p>
          <a:endParaRPr lang="en-US"/>
        </a:p>
      </dgm:t>
    </dgm:pt>
    <dgm:pt modelId="{66F3D57F-C283-4F6C-9402-6445174E8BE6}" type="sibTrans" cxnId="{51A5C95A-E4D0-48FA-8FB0-DF9F5B88ED6A}">
      <dgm:prSet/>
      <dgm:spPr/>
      <dgm:t>
        <a:bodyPr/>
        <a:lstStyle/>
        <a:p>
          <a:endParaRPr lang="en-US"/>
        </a:p>
      </dgm:t>
    </dgm:pt>
    <dgm:pt modelId="{39880928-371D-4FF2-8950-CF322E8D057C}">
      <dgm:prSet phldrT="[Text]"/>
      <dgm:spPr/>
      <dgm:t>
        <a:bodyPr/>
        <a:lstStyle/>
        <a:p>
          <a:r>
            <a:rPr lang="da-DK" dirty="0" smtClean="0"/>
            <a:t>The report work was done; Results were observed</a:t>
          </a:r>
          <a:endParaRPr lang="en-US" dirty="0"/>
        </a:p>
      </dgm:t>
    </dgm:pt>
    <dgm:pt modelId="{53D00EBE-A022-4C45-AC35-22FABCABECE7}" type="parTrans" cxnId="{00BAA95A-3AC5-4CF4-B22D-48045A8090E6}">
      <dgm:prSet/>
      <dgm:spPr/>
      <dgm:t>
        <a:bodyPr/>
        <a:lstStyle/>
        <a:p>
          <a:endParaRPr lang="en-US"/>
        </a:p>
      </dgm:t>
    </dgm:pt>
    <dgm:pt modelId="{485728E7-59FC-4AC3-95D0-783CBEE28F62}" type="sibTrans" cxnId="{00BAA95A-3AC5-4CF4-B22D-48045A8090E6}">
      <dgm:prSet/>
      <dgm:spPr/>
      <dgm:t>
        <a:bodyPr/>
        <a:lstStyle/>
        <a:p>
          <a:endParaRPr lang="en-US"/>
        </a:p>
      </dgm:t>
    </dgm:pt>
    <dgm:pt modelId="{52BC48A8-D5A4-49B7-819E-131141038154}">
      <dgm:prSet phldrT="[Text]"/>
      <dgm:spPr/>
      <dgm:t>
        <a:bodyPr/>
        <a:lstStyle/>
        <a:p>
          <a:r>
            <a:rPr lang="da-DK" dirty="0" smtClean="0"/>
            <a:t>Final corrections were implemented</a:t>
          </a:r>
          <a:endParaRPr lang="en-US" dirty="0"/>
        </a:p>
      </dgm:t>
    </dgm:pt>
    <dgm:pt modelId="{54EC4D3A-9FB8-4D2A-9FAF-67BC2EFB4CB6}" type="parTrans" cxnId="{70B617E2-388F-42EF-8110-7F12167886CB}">
      <dgm:prSet/>
      <dgm:spPr/>
      <dgm:t>
        <a:bodyPr/>
        <a:lstStyle/>
        <a:p>
          <a:endParaRPr lang="en-US"/>
        </a:p>
      </dgm:t>
    </dgm:pt>
    <dgm:pt modelId="{C4A98639-486E-426D-9946-AB5F57094BA1}" type="sibTrans" cxnId="{70B617E2-388F-42EF-8110-7F12167886CB}">
      <dgm:prSet/>
      <dgm:spPr/>
      <dgm:t>
        <a:bodyPr/>
        <a:lstStyle/>
        <a:p>
          <a:endParaRPr lang="en-US"/>
        </a:p>
      </dgm:t>
    </dgm:pt>
    <dgm:pt modelId="{C9E3F5EC-CE39-4D69-99CB-C9B90DCC06BF}" type="pres">
      <dgm:prSet presAssocID="{212DEF2C-8064-481F-9681-00783A83F2DD}" presName="linearFlow" presStyleCnt="0">
        <dgm:presLayoutVars>
          <dgm:dir/>
          <dgm:animLvl val="lvl"/>
          <dgm:resizeHandles val="exact"/>
        </dgm:presLayoutVars>
      </dgm:prSet>
      <dgm:spPr/>
      <dgm:t>
        <a:bodyPr/>
        <a:lstStyle/>
        <a:p>
          <a:endParaRPr lang="en-US"/>
        </a:p>
      </dgm:t>
    </dgm:pt>
    <dgm:pt modelId="{55C328F0-E52B-4793-85B6-A9D3B12CB030}" type="pres">
      <dgm:prSet presAssocID="{A809474F-72A5-4420-A6C4-AA960FF87DA5}" presName="composite" presStyleCnt="0"/>
      <dgm:spPr/>
    </dgm:pt>
    <dgm:pt modelId="{96725C09-C7BA-4B29-A88F-E6AF5FBAE984}" type="pres">
      <dgm:prSet presAssocID="{A809474F-72A5-4420-A6C4-AA960FF87DA5}" presName="parentText" presStyleLbl="alignNode1" presStyleIdx="0" presStyleCnt="6">
        <dgm:presLayoutVars>
          <dgm:chMax val="1"/>
          <dgm:bulletEnabled val="1"/>
        </dgm:presLayoutVars>
      </dgm:prSet>
      <dgm:spPr/>
      <dgm:t>
        <a:bodyPr/>
        <a:lstStyle/>
        <a:p>
          <a:endParaRPr lang="en-US"/>
        </a:p>
      </dgm:t>
    </dgm:pt>
    <dgm:pt modelId="{6C68CFFB-8C22-47D3-A3C7-7A3D916DCDF7}" type="pres">
      <dgm:prSet presAssocID="{A809474F-72A5-4420-A6C4-AA960FF87DA5}" presName="descendantText" presStyleLbl="alignAcc1" presStyleIdx="0" presStyleCnt="6">
        <dgm:presLayoutVars>
          <dgm:bulletEnabled val="1"/>
        </dgm:presLayoutVars>
      </dgm:prSet>
      <dgm:spPr/>
      <dgm:t>
        <a:bodyPr/>
        <a:lstStyle/>
        <a:p>
          <a:endParaRPr lang="en-US"/>
        </a:p>
      </dgm:t>
    </dgm:pt>
    <dgm:pt modelId="{5F41E973-02E0-43FF-85DB-282A48299188}" type="pres">
      <dgm:prSet presAssocID="{EC4D10E7-0EEB-4CE2-B752-8B16FBDBCA3F}" presName="sp" presStyleCnt="0"/>
      <dgm:spPr/>
    </dgm:pt>
    <dgm:pt modelId="{4155EF90-0ACA-44EF-86B0-22C476C76423}" type="pres">
      <dgm:prSet presAssocID="{E4D36EC0-C8EF-40DB-9219-DA28EF476C3A}" presName="composite" presStyleCnt="0"/>
      <dgm:spPr/>
    </dgm:pt>
    <dgm:pt modelId="{3B356503-B5AE-491E-B067-21FEF4B3A462}" type="pres">
      <dgm:prSet presAssocID="{E4D36EC0-C8EF-40DB-9219-DA28EF476C3A}" presName="parentText" presStyleLbl="alignNode1" presStyleIdx="1" presStyleCnt="6">
        <dgm:presLayoutVars>
          <dgm:chMax val="1"/>
          <dgm:bulletEnabled val="1"/>
        </dgm:presLayoutVars>
      </dgm:prSet>
      <dgm:spPr/>
      <dgm:t>
        <a:bodyPr/>
        <a:lstStyle/>
        <a:p>
          <a:endParaRPr lang="en-US"/>
        </a:p>
      </dgm:t>
    </dgm:pt>
    <dgm:pt modelId="{4609D56F-8324-4083-B996-53BB0FA8BE88}" type="pres">
      <dgm:prSet presAssocID="{E4D36EC0-C8EF-40DB-9219-DA28EF476C3A}" presName="descendantText" presStyleLbl="alignAcc1" presStyleIdx="1" presStyleCnt="6">
        <dgm:presLayoutVars>
          <dgm:bulletEnabled val="1"/>
        </dgm:presLayoutVars>
      </dgm:prSet>
      <dgm:spPr/>
      <dgm:t>
        <a:bodyPr/>
        <a:lstStyle/>
        <a:p>
          <a:endParaRPr lang="en-US"/>
        </a:p>
      </dgm:t>
    </dgm:pt>
    <dgm:pt modelId="{4B8758DE-91D1-435C-8DD4-D4E264016E68}" type="pres">
      <dgm:prSet presAssocID="{D41971CB-94AF-4FB2-88F2-5D069A7C56C1}" presName="sp" presStyleCnt="0"/>
      <dgm:spPr/>
    </dgm:pt>
    <dgm:pt modelId="{FDBD8A14-4903-469C-9CA2-E7A390599225}" type="pres">
      <dgm:prSet presAssocID="{8C500242-E561-42C8-97AD-33C7A7A87EB3}" presName="composite" presStyleCnt="0"/>
      <dgm:spPr/>
    </dgm:pt>
    <dgm:pt modelId="{8BCE96A4-6516-4270-8796-BD34BFA85949}" type="pres">
      <dgm:prSet presAssocID="{8C500242-E561-42C8-97AD-33C7A7A87EB3}" presName="parentText" presStyleLbl="alignNode1" presStyleIdx="2" presStyleCnt="6">
        <dgm:presLayoutVars>
          <dgm:chMax val="1"/>
          <dgm:bulletEnabled val="1"/>
        </dgm:presLayoutVars>
      </dgm:prSet>
      <dgm:spPr/>
      <dgm:t>
        <a:bodyPr/>
        <a:lstStyle/>
        <a:p>
          <a:endParaRPr lang="en-US"/>
        </a:p>
      </dgm:t>
    </dgm:pt>
    <dgm:pt modelId="{DE205796-6B86-4DE4-8DD9-8CC5CB3C1D1B}" type="pres">
      <dgm:prSet presAssocID="{8C500242-E561-42C8-97AD-33C7A7A87EB3}" presName="descendantText" presStyleLbl="alignAcc1" presStyleIdx="2" presStyleCnt="6">
        <dgm:presLayoutVars>
          <dgm:bulletEnabled val="1"/>
        </dgm:presLayoutVars>
      </dgm:prSet>
      <dgm:spPr/>
      <dgm:t>
        <a:bodyPr/>
        <a:lstStyle/>
        <a:p>
          <a:endParaRPr lang="en-US"/>
        </a:p>
      </dgm:t>
    </dgm:pt>
    <dgm:pt modelId="{C96E98E4-3A78-4612-88DA-2EC6F2300219}" type="pres">
      <dgm:prSet presAssocID="{FE8E0BBD-9B4E-4E95-9244-3ED292914129}" presName="sp" presStyleCnt="0"/>
      <dgm:spPr/>
    </dgm:pt>
    <dgm:pt modelId="{CE553907-BCEE-48A5-8168-ABAFFD946286}" type="pres">
      <dgm:prSet presAssocID="{0A7C30C4-51FB-4D51-B5D8-D097686229EF}" presName="composite" presStyleCnt="0"/>
      <dgm:spPr/>
    </dgm:pt>
    <dgm:pt modelId="{168CE30D-AB88-4CEC-A0B2-AF252B8B0EF7}" type="pres">
      <dgm:prSet presAssocID="{0A7C30C4-51FB-4D51-B5D8-D097686229EF}" presName="parentText" presStyleLbl="alignNode1" presStyleIdx="3" presStyleCnt="6">
        <dgm:presLayoutVars>
          <dgm:chMax val="1"/>
          <dgm:bulletEnabled val="1"/>
        </dgm:presLayoutVars>
      </dgm:prSet>
      <dgm:spPr/>
      <dgm:t>
        <a:bodyPr/>
        <a:lstStyle/>
        <a:p>
          <a:endParaRPr lang="en-US"/>
        </a:p>
      </dgm:t>
    </dgm:pt>
    <dgm:pt modelId="{124C5EAA-8652-4CAD-B258-05FD0ABA6068}" type="pres">
      <dgm:prSet presAssocID="{0A7C30C4-51FB-4D51-B5D8-D097686229EF}" presName="descendantText" presStyleLbl="alignAcc1" presStyleIdx="3" presStyleCnt="6">
        <dgm:presLayoutVars>
          <dgm:bulletEnabled val="1"/>
        </dgm:presLayoutVars>
      </dgm:prSet>
      <dgm:spPr/>
      <dgm:t>
        <a:bodyPr/>
        <a:lstStyle/>
        <a:p>
          <a:endParaRPr lang="en-US"/>
        </a:p>
      </dgm:t>
    </dgm:pt>
    <dgm:pt modelId="{5158D409-05FA-4492-99FE-A777484213DE}" type="pres">
      <dgm:prSet presAssocID="{E918AEC7-5745-4A5D-935F-E57F250D641A}" presName="sp" presStyleCnt="0"/>
      <dgm:spPr/>
    </dgm:pt>
    <dgm:pt modelId="{58A6486E-8170-454D-BD3F-503B1E4A392C}" type="pres">
      <dgm:prSet presAssocID="{DF429FBE-A249-40FC-B703-08A0665E12B1}" presName="composite" presStyleCnt="0"/>
      <dgm:spPr/>
    </dgm:pt>
    <dgm:pt modelId="{37496125-473C-47E5-9A99-CE88B2C32CB9}" type="pres">
      <dgm:prSet presAssocID="{DF429FBE-A249-40FC-B703-08A0665E12B1}" presName="parentText" presStyleLbl="alignNode1" presStyleIdx="4" presStyleCnt="6">
        <dgm:presLayoutVars>
          <dgm:chMax val="1"/>
          <dgm:bulletEnabled val="1"/>
        </dgm:presLayoutVars>
      </dgm:prSet>
      <dgm:spPr/>
      <dgm:t>
        <a:bodyPr/>
        <a:lstStyle/>
        <a:p>
          <a:endParaRPr lang="en-US"/>
        </a:p>
      </dgm:t>
    </dgm:pt>
    <dgm:pt modelId="{CDD3EAA2-A38B-42E7-BCCB-396E4452FE22}" type="pres">
      <dgm:prSet presAssocID="{DF429FBE-A249-40FC-B703-08A0665E12B1}" presName="descendantText" presStyleLbl="alignAcc1" presStyleIdx="4" presStyleCnt="6">
        <dgm:presLayoutVars>
          <dgm:bulletEnabled val="1"/>
        </dgm:presLayoutVars>
      </dgm:prSet>
      <dgm:spPr/>
      <dgm:t>
        <a:bodyPr/>
        <a:lstStyle/>
        <a:p>
          <a:endParaRPr lang="en-US"/>
        </a:p>
      </dgm:t>
    </dgm:pt>
    <dgm:pt modelId="{59372F9F-1F59-4E71-92C8-745D6955C267}" type="pres">
      <dgm:prSet presAssocID="{08B1A2E8-AC5A-47E2-A97D-0980D4344021}" presName="sp" presStyleCnt="0"/>
      <dgm:spPr/>
    </dgm:pt>
    <dgm:pt modelId="{CD2B6883-04FC-4450-9864-0A0F8761CCC5}" type="pres">
      <dgm:prSet presAssocID="{FE5950FC-78C7-49BA-962D-501F23D779AD}" presName="composite" presStyleCnt="0"/>
      <dgm:spPr/>
    </dgm:pt>
    <dgm:pt modelId="{C8B039E9-C2E2-4742-9451-766B00967C42}" type="pres">
      <dgm:prSet presAssocID="{FE5950FC-78C7-49BA-962D-501F23D779AD}" presName="parentText" presStyleLbl="alignNode1" presStyleIdx="5" presStyleCnt="6">
        <dgm:presLayoutVars>
          <dgm:chMax val="1"/>
          <dgm:bulletEnabled val="1"/>
        </dgm:presLayoutVars>
      </dgm:prSet>
      <dgm:spPr/>
      <dgm:t>
        <a:bodyPr/>
        <a:lstStyle/>
        <a:p>
          <a:endParaRPr lang="en-US"/>
        </a:p>
      </dgm:t>
    </dgm:pt>
    <dgm:pt modelId="{BFFD36E8-9D49-4A99-A97A-4D0F9400D86F}" type="pres">
      <dgm:prSet presAssocID="{FE5950FC-78C7-49BA-962D-501F23D779AD}" presName="descendantText" presStyleLbl="alignAcc1" presStyleIdx="5" presStyleCnt="6">
        <dgm:presLayoutVars>
          <dgm:bulletEnabled val="1"/>
        </dgm:presLayoutVars>
      </dgm:prSet>
      <dgm:spPr/>
      <dgm:t>
        <a:bodyPr/>
        <a:lstStyle/>
        <a:p>
          <a:endParaRPr lang="en-US"/>
        </a:p>
      </dgm:t>
    </dgm:pt>
  </dgm:ptLst>
  <dgm:cxnLst>
    <dgm:cxn modelId="{3CECFB13-94F1-4916-AD6A-0BF54110879D}" srcId="{212DEF2C-8064-481F-9681-00783A83F2DD}" destId="{DF429FBE-A249-40FC-B703-08A0665E12B1}" srcOrd="4" destOrd="0" parTransId="{75AB7BFB-ACC2-4BE8-8DD6-0B7D190F603C}" sibTransId="{08B1A2E8-AC5A-47E2-A97D-0980D4344021}"/>
    <dgm:cxn modelId="{8060EED2-31DE-40AF-B410-18C2E6C4735E}" srcId="{212DEF2C-8064-481F-9681-00783A83F2DD}" destId="{0A7C30C4-51FB-4D51-B5D8-D097686229EF}" srcOrd="3" destOrd="0" parTransId="{8F66A874-C0B6-4283-A589-C4FBB71287E0}" sibTransId="{E918AEC7-5745-4A5D-935F-E57F250D641A}"/>
    <dgm:cxn modelId="{A8917F50-EEB9-4CA8-8085-71EFFE3431AF}" type="presOf" srcId="{DF429FBE-A249-40FC-B703-08A0665E12B1}" destId="{37496125-473C-47E5-9A99-CE88B2C32CB9}" srcOrd="0" destOrd="0" presId="urn:microsoft.com/office/officeart/2005/8/layout/chevron2"/>
    <dgm:cxn modelId="{4768CFA2-5806-4DCF-A719-4A258EAB8707}" type="presOf" srcId="{24E6A57D-784A-4AC6-926C-74DAC3116DAF}" destId="{DE205796-6B86-4DE4-8DD9-8CC5CB3C1D1B}" srcOrd="0" destOrd="1" presId="urn:microsoft.com/office/officeart/2005/8/layout/chevron2"/>
    <dgm:cxn modelId="{E4648A07-DFAC-4F12-9A78-BE2532F68738}" type="presOf" srcId="{61FFF997-6A4D-470C-9A58-581335E27C17}" destId="{4609D56F-8324-4083-B996-53BB0FA8BE88}" srcOrd="0" destOrd="0" presId="urn:microsoft.com/office/officeart/2005/8/layout/chevron2"/>
    <dgm:cxn modelId="{79AD66E5-3707-4792-9393-6978C4B2473E}" type="presOf" srcId="{D9ADE434-1754-4880-B5EC-E8567AAE733E}" destId="{6C68CFFB-8C22-47D3-A3C7-7A3D916DCDF7}" srcOrd="0" destOrd="1" presId="urn:microsoft.com/office/officeart/2005/8/layout/chevron2"/>
    <dgm:cxn modelId="{84AAE1B1-72C7-4F96-B813-B3A77C4E438C}" type="presOf" srcId="{A590EEB1-99BB-4BAB-8771-A3B11A13EE7F}" destId="{6C68CFFB-8C22-47D3-A3C7-7A3D916DCDF7}" srcOrd="0" destOrd="0" presId="urn:microsoft.com/office/officeart/2005/8/layout/chevron2"/>
    <dgm:cxn modelId="{7D4BBD90-36E2-4E2B-B4F3-707A846DA0EE}" type="presOf" srcId="{52BC48A8-D5A4-49B7-819E-131141038154}" destId="{BFFD36E8-9D49-4A99-A97A-4D0F9400D86F}" srcOrd="0" destOrd="1" presId="urn:microsoft.com/office/officeart/2005/8/layout/chevron2"/>
    <dgm:cxn modelId="{52DF5E2E-5696-4B21-925E-2FCAD4442290}" srcId="{A809474F-72A5-4420-A6C4-AA960FF87DA5}" destId="{D9ADE434-1754-4880-B5EC-E8567AAE733E}" srcOrd="1" destOrd="0" parTransId="{8B45EB41-CD94-4636-A77E-6FD8676DF2B4}" sibTransId="{723FF303-A671-4311-B13D-4424D6DB6F38}"/>
    <dgm:cxn modelId="{BACA55D0-E011-4A67-B5D3-FABDE04D7093}" type="presOf" srcId="{542028CB-547B-4C8C-BD42-834F1A7F72D0}" destId="{CDD3EAA2-A38B-42E7-BCCB-396E4452FE22}" srcOrd="0" destOrd="0" presId="urn:microsoft.com/office/officeart/2005/8/layout/chevron2"/>
    <dgm:cxn modelId="{E8BB93AC-BE1E-49B5-972F-B51262EDD30E}" type="presOf" srcId="{8C500242-E561-42C8-97AD-33C7A7A87EB3}" destId="{8BCE96A4-6516-4270-8796-BD34BFA85949}" srcOrd="0" destOrd="0" presId="urn:microsoft.com/office/officeart/2005/8/layout/chevron2"/>
    <dgm:cxn modelId="{F6F357C3-5BD4-4454-A096-9ABDC44FD146}" type="presOf" srcId="{A970FF29-D5A8-40F3-9738-114E6D3CB839}" destId="{CDD3EAA2-A38B-42E7-BCCB-396E4452FE22}" srcOrd="0" destOrd="1" presId="urn:microsoft.com/office/officeart/2005/8/layout/chevron2"/>
    <dgm:cxn modelId="{C29CB71B-608D-4960-8E22-8A16ACE0BB9F}" type="presOf" srcId="{212DEF2C-8064-481F-9681-00783A83F2DD}" destId="{C9E3F5EC-CE39-4D69-99CB-C9B90DCC06BF}" srcOrd="0" destOrd="0" presId="urn:microsoft.com/office/officeart/2005/8/layout/chevron2"/>
    <dgm:cxn modelId="{12A3A00E-0C9B-4E0C-ACF5-D4B9F3FFB7CA}" srcId="{DF429FBE-A249-40FC-B703-08A0665E12B1}" destId="{542028CB-547B-4C8C-BD42-834F1A7F72D0}" srcOrd="0" destOrd="0" parTransId="{B1975C45-7687-408C-B450-474C37AFAB09}" sibTransId="{60522153-4855-4680-A69C-30615E9205DC}"/>
    <dgm:cxn modelId="{B3285A52-5E29-4BCC-8399-3020B68864E6}" srcId="{E4D36EC0-C8EF-40DB-9219-DA28EF476C3A}" destId="{61FFF997-6A4D-470C-9A58-581335E27C17}" srcOrd="0" destOrd="0" parTransId="{A93D46C0-F1B3-4E4D-9D34-B645DCB1ECC2}" sibTransId="{1D6E8760-FFED-4D18-8ABD-83680D350E4A}"/>
    <dgm:cxn modelId="{2A770099-0472-4346-A788-16D68DC5DF64}" type="presOf" srcId="{E4D36EC0-C8EF-40DB-9219-DA28EF476C3A}" destId="{3B356503-B5AE-491E-B067-21FEF4B3A462}" srcOrd="0" destOrd="0" presId="urn:microsoft.com/office/officeart/2005/8/layout/chevron2"/>
    <dgm:cxn modelId="{6DF10D14-08AA-4812-9E56-002F501A8678}" type="presOf" srcId="{ECC4B84C-A4CB-4B34-8356-1C6F74973213}" destId="{124C5EAA-8652-4CAD-B258-05FD0ABA6068}" srcOrd="0" destOrd="0" presId="urn:microsoft.com/office/officeart/2005/8/layout/chevron2"/>
    <dgm:cxn modelId="{51A5C95A-E4D0-48FA-8FB0-DF9F5B88ED6A}" srcId="{DF429FBE-A249-40FC-B703-08A0665E12B1}" destId="{A970FF29-D5A8-40F3-9738-114E6D3CB839}" srcOrd="1" destOrd="0" parTransId="{2B6759D6-65BE-4A66-9AEB-11767E7B62F4}" sibTransId="{66F3D57F-C283-4F6C-9402-6445174E8BE6}"/>
    <dgm:cxn modelId="{2D9A7F5B-6F60-4ED3-8DEF-C4EC6659CCF8}" type="presOf" srcId="{FE5950FC-78C7-49BA-962D-501F23D779AD}" destId="{C8B039E9-C2E2-4742-9451-766B00967C42}" srcOrd="0" destOrd="0" presId="urn:microsoft.com/office/officeart/2005/8/layout/chevron2"/>
    <dgm:cxn modelId="{AB97DD10-5F21-4846-9723-27F55A4E572E}" type="presOf" srcId="{A809474F-72A5-4420-A6C4-AA960FF87DA5}" destId="{96725C09-C7BA-4B29-A88F-E6AF5FBAE984}" srcOrd="0" destOrd="0" presId="urn:microsoft.com/office/officeart/2005/8/layout/chevron2"/>
    <dgm:cxn modelId="{C57C89C8-75D2-4879-8E4C-B6BDAEECB2C5}" type="presOf" srcId="{39880928-371D-4FF2-8950-CF322E8D057C}" destId="{BFFD36E8-9D49-4A99-A97A-4D0F9400D86F}" srcOrd="0" destOrd="0" presId="urn:microsoft.com/office/officeart/2005/8/layout/chevron2"/>
    <dgm:cxn modelId="{629F4870-538A-483F-B0A1-7E8737C6C62E}" srcId="{212DEF2C-8064-481F-9681-00783A83F2DD}" destId="{E4D36EC0-C8EF-40DB-9219-DA28EF476C3A}" srcOrd="1" destOrd="0" parTransId="{EF91D7EE-6541-4692-9343-5764DDC75BD8}" sibTransId="{D41971CB-94AF-4FB2-88F2-5D069A7C56C1}"/>
    <dgm:cxn modelId="{D80F6165-83A8-4AE1-A42A-C0462FD1B688}" type="presOf" srcId="{77E97CA3-548B-420E-960C-564B40E25919}" destId="{124C5EAA-8652-4CAD-B258-05FD0ABA6068}" srcOrd="0" destOrd="1" presId="urn:microsoft.com/office/officeart/2005/8/layout/chevron2"/>
    <dgm:cxn modelId="{149B2D56-94C1-477B-9686-AE01BCD4C582}" srcId="{212DEF2C-8064-481F-9681-00783A83F2DD}" destId="{A809474F-72A5-4420-A6C4-AA960FF87DA5}" srcOrd="0" destOrd="0" parTransId="{0A2681AB-594F-4805-9D82-3B64E0A44C93}" sibTransId="{EC4D10E7-0EEB-4CE2-B752-8B16FBDBCA3F}"/>
    <dgm:cxn modelId="{4D594FD8-53BD-43F8-B7B9-E49B0A3B9E4E}" srcId="{A809474F-72A5-4420-A6C4-AA960FF87DA5}" destId="{A590EEB1-99BB-4BAB-8771-A3B11A13EE7F}" srcOrd="0" destOrd="0" parTransId="{5FE3C9AA-0CC3-4C8A-80C7-32A2CC878527}" sibTransId="{A959250D-8427-4101-9E75-78B029CAAEFD}"/>
    <dgm:cxn modelId="{4941D341-FD53-443B-B940-748105816A6B}" srcId="{8C500242-E561-42C8-97AD-33C7A7A87EB3}" destId="{1A9D6587-484A-4830-BC07-F660699B630D}" srcOrd="0" destOrd="0" parTransId="{623B67AA-D51B-4718-98AA-34313B5F40BB}" sibTransId="{618BF9C9-4AB2-45E7-A45B-C5A5FEF20411}"/>
    <dgm:cxn modelId="{5894D1F6-DFC7-4B0E-B871-1DC60670D5F6}" srcId="{0A7C30C4-51FB-4D51-B5D8-D097686229EF}" destId="{77E97CA3-548B-420E-960C-564B40E25919}" srcOrd="1" destOrd="0" parTransId="{DFFC128D-D074-42E7-84A6-FD9E0D8E55CF}" sibTransId="{CF57A884-C01E-48E9-8122-E4E84314439D}"/>
    <dgm:cxn modelId="{BFF06924-8CFB-408D-94B4-3B7E4541DB09}" srcId="{8C500242-E561-42C8-97AD-33C7A7A87EB3}" destId="{24E6A57D-784A-4AC6-926C-74DAC3116DAF}" srcOrd="1" destOrd="0" parTransId="{A0227F24-6302-41A9-8031-8F0454B3250E}" sibTransId="{30CF9047-1495-459E-A356-F1DC66A75494}"/>
    <dgm:cxn modelId="{CB45A133-95D8-42B0-BF18-25FED48CD345}" type="presOf" srcId="{DA0C3FBF-7097-476B-9A7F-803F1E2BD8C0}" destId="{4609D56F-8324-4083-B996-53BB0FA8BE88}" srcOrd="0" destOrd="1" presId="urn:microsoft.com/office/officeart/2005/8/layout/chevron2"/>
    <dgm:cxn modelId="{2E8507C4-D429-4A0C-9318-995C87F64A3E}" type="presOf" srcId="{0A7C30C4-51FB-4D51-B5D8-D097686229EF}" destId="{168CE30D-AB88-4CEC-A0B2-AF252B8B0EF7}" srcOrd="0" destOrd="0" presId="urn:microsoft.com/office/officeart/2005/8/layout/chevron2"/>
    <dgm:cxn modelId="{38F254C7-E104-4F56-93AF-1941674406EF}" srcId="{212DEF2C-8064-481F-9681-00783A83F2DD}" destId="{8C500242-E561-42C8-97AD-33C7A7A87EB3}" srcOrd="2" destOrd="0" parTransId="{6E5D7AD2-FB7A-4C3E-A156-56D8C8983D46}" sibTransId="{FE8E0BBD-9B4E-4E95-9244-3ED292914129}"/>
    <dgm:cxn modelId="{68B458AC-1B6A-4288-BAEE-D05972CE3E4F}" type="presOf" srcId="{1A9D6587-484A-4830-BC07-F660699B630D}" destId="{DE205796-6B86-4DE4-8DD9-8CC5CB3C1D1B}" srcOrd="0" destOrd="0" presId="urn:microsoft.com/office/officeart/2005/8/layout/chevron2"/>
    <dgm:cxn modelId="{4D4A8761-70B4-436D-BA25-F2AAFD16DC78}" srcId="{E4D36EC0-C8EF-40DB-9219-DA28EF476C3A}" destId="{DA0C3FBF-7097-476B-9A7F-803F1E2BD8C0}" srcOrd="1" destOrd="0" parTransId="{3CAA2CF6-8CEB-4378-A08D-D9B52399DA39}" sibTransId="{5B5177A0-0873-4368-825C-C4784E394FE1}"/>
    <dgm:cxn modelId="{00BAA95A-3AC5-4CF4-B22D-48045A8090E6}" srcId="{FE5950FC-78C7-49BA-962D-501F23D779AD}" destId="{39880928-371D-4FF2-8950-CF322E8D057C}" srcOrd="0" destOrd="0" parTransId="{53D00EBE-A022-4C45-AC35-22FABCABECE7}" sibTransId="{485728E7-59FC-4AC3-95D0-783CBEE28F62}"/>
    <dgm:cxn modelId="{7E5F1113-027B-4C60-BB2E-0509F9406CEF}" srcId="{212DEF2C-8064-481F-9681-00783A83F2DD}" destId="{FE5950FC-78C7-49BA-962D-501F23D779AD}" srcOrd="5" destOrd="0" parTransId="{9413FB7C-58F0-44B2-A48A-CD0418A8F22C}" sibTransId="{86C8D0C6-991B-41D9-94AB-8C08748C8F49}"/>
    <dgm:cxn modelId="{8ACDAC71-73D2-416B-986E-72702FE411C5}" srcId="{0A7C30C4-51FB-4D51-B5D8-D097686229EF}" destId="{ECC4B84C-A4CB-4B34-8356-1C6F74973213}" srcOrd="0" destOrd="0" parTransId="{B8F874B0-D828-4FF6-84DD-EE7D15252256}" sibTransId="{09E82C82-474A-46D2-8944-9272C786D998}"/>
    <dgm:cxn modelId="{70B617E2-388F-42EF-8110-7F12167886CB}" srcId="{FE5950FC-78C7-49BA-962D-501F23D779AD}" destId="{52BC48A8-D5A4-49B7-819E-131141038154}" srcOrd="1" destOrd="0" parTransId="{54EC4D3A-9FB8-4D2A-9FAF-67BC2EFB4CB6}" sibTransId="{C4A98639-486E-426D-9946-AB5F57094BA1}"/>
    <dgm:cxn modelId="{7E134B86-6F28-40E3-A5A4-041D85B54CBA}" type="presParOf" srcId="{C9E3F5EC-CE39-4D69-99CB-C9B90DCC06BF}" destId="{55C328F0-E52B-4793-85B6-A9D3B12CB030}" srcOrd="0" destOrd="0" presId="urn:microsoft.com/office/officeart/2005/8/layout/chevron2"/>
    <dgm:cxn modelId="{15C487AF-8995-4E71-A443-1F741530CFF1}" type="presParOf" srcId="{55C328F0-E52B-4793-85B6-A9D3B12CB030}" destId="{96725C09-C7BA-4B29-A88F-E6AF5FBAE984}" srcOrd="0" destOrd="0" presId="urn:microsoft.com/office/officeart/2005/8/layout/chevron2"/>
    <dgm:cxn modelId="{6B556787-62EC-4245-8275-6AB3756231CE}" type="presParOf" srcId="{55C328F0-E52B-4793-85B6-A9D3B12CB030}" destId="{6C68CFFB-8C22-47D3-A3C7-7A3D916DCDF7}" srcOrd="1" destOrd="0" presId="urn:microsoft.com/office/officeart/2005/8/layout/chevron2"/>
    <dgm:cxn modelId="{9ACFD4D5-AE9F-4134-A33A-658A40F6EDE4}" type="presParOf" srcId="{C9E3F5EC-CE39-4D69-99CB-C9B90DCC06BF}" destId="{5F41E973-02E0-43FF-85DB-282A48299188}" srcOrd="1" destOrd="0" presId="urn:microsoft.com/office/officeart/2005/8/layout/chevron2"/>
    <dgm:cxn modelId="{49046620-825C-4D84-92AD-02F85296D8DF}" type="presParOf" srcId="{C9E3F5EC-CE39-4D69-99CB-C9B90DCC06BF}" destId="{4155EF90-0ACA-44EF-86B0-22C476C76423}" srcOrd="2" destOrd="0" presId="urn:microsoft.com/office/officeart/2005/8/layout/chevron2"/>
    <dgm:cxn modelId="{48D88E20-3276-4B06-BD24-0CA0CF17872A}" type="presParOf" srcId="{4155EF90-0ACA-44EF-86B0-22C476C76423}" destId="{3B356503-B5AE-491E-B067-21FEF4B3A462}" srcOrd="0" destOrd="0" presId="urn:microsoft.com/office/officeart/2005/8/layout/chevron2"/>
    <dgm:cxn modelId="{DAE8E7C9-0D1A-449A-B523-14221977198B}" type="presParOf" srcId="{4155EF90-0ACA-44EF-86B0-22C476C76423}" destId="{4609D56F-8324-4083-B996-53BB0FA8BE88}" srcOrd="1" destOrd="0" presId="urn:microsoft.com/office/officeart/2005/8/layout/chevron2"/>
    <dgm:cxn modelId="{082C0ACE-9F31-45E2-A717-AC6AAE7CC122}" type="presParOf" srcId="{C9E3F5EC-CE39-4D69-99CB-C9B90DCC06BF}" destId="{4B8758DE-91D1-435C-8DD4-D4E264016E68}" srcOrd="3" destOrd="0" presId="urn:microsoft.com/office/officeart/2005/8/layout/chevron2"/>
    <dgm:cxn modelId="{14CE718A-BDBF-4AAD-B496-D63BB82EFA9F}" type="presParOf" srcId="{C9E3F5EC-CE39-4D69-99CB-C9B90DCC06BF}" destId="{FDBD8A14-4903-469C-9CA2-E7A390599225}" srcOrd="4" destOrd="0" presId="urn:microsoft.com/office/officeart/2005/8/layout/chevron2"/>
    <dgm:cxn modelId="{93467E8A-2318-4D63-ACE6-B2943E4E1F59}" type="presParOf" srcId="{FDBD8A14-4903-469C-9CA2-E7A390599225}" destId="{8BCE96A4-6516-4270-8796-BD34BFA85949}" srcOrd="0" destOrd="0" presId="urn:microsoft.com/office/officeart/2005/8/layout/chevron2"/>
    <dgm:cxn modelId="{40644296-25BD-46D3-BD43-9BBFE976D986}" type="presParOf" srcId="{FDBD8A14-4903-469C-9CA2-E7A390599225}" destId="{DE205796-6B86-4DE4-8DD9-8CC5CB3C1D1B}" srcOrd="1" destOrd="0" presId="urn:microsoft.com/office/officeart/2005/8/layout/chevron2"/>
    <dgm:cxn modelId="{8EAC68B0-654E-44C6-B373-725FBA31F6E4}" type="presParOf" srcId="{C9E3F5EC-CE39-4D69-99CB-C9B90DCC06BF}" destId="{C96E98E4-3A78-4612-88DA-2EC6F2300219}" srcOrd="5" destOrd="0" presId="urn:microsoft.com/office/officeart/2005/8/layout/chevron2"/>
    <dgm:cxn modelId="{491A9A78-E534-47D8-AC9A-E30770D79081}" type="presParOf" srcId="{C9E3F5EC-CE39-4D69-99CB-C9B90DCC06BF}" destId="{CE553907-BCEE-48A5-8168-ABAFFD946286}" srcOrd="6" destOrd="0" presId="urn:microsoft.com/office/officeart/2005/8/layout/chevron2"/>
    <dgm:cxn modelId="{EA704B4C-5629-46DA-8754-7C8A26B4971B}" type="presParOf" srcId="{CE553907-BCEE-48A5-8168-ABAFFD946286}" destId="{168CE30D-AB88-4CEC-A0B2-AF252B8B0EF7}" srcOrd="0" destOrd="0" presId="urn:microsoft.com/office/officeart/2005/8/layout/chevron2"/>
    <dgm:cxn modelId="{59CA90C6-9E17-495B-B7F8-A247F5D45E0C}" type="presParOf" srcId="{CE553907-BCEE-48A5-8168-ABAFFD946286}" destId="{124C5EAA-8652-4CAD-B258-05FD0ABA6068}" srcOrd="1" destOrd="0" presId="urn:microsoft.com/office/officeart/2005/8/layout/chevron2"/>
    <dgm:cxn modelId="{2E1AE5AE-B193-4563-BF3F-AD2D872059D2}" type="presParOf" srcId="{C9E3F5EC-CE39-4D69-99CB-C9B90DCC06BF}" destId="{5158D409-05FA-4492-99FE-A777484213DE}" srcOrd="7" destOrd="0" presId="urn:microsoft.com/office/officeart/2005/8/layout/chevron2"/>
    <dgm:cxn modelId="{FFD66315-A0D9-4F47-B209-05F8CA9E2F88}" type="presParOf" srcId="{C9E3F5EC-CE39-4D69-99CB-C9B90DCC06BF}" destId="{58A6486E-8170-454D-BD3F-503B1E4A392C}" srcOrd="8" destOrd="0" presId="urn:microsoft.com/office/officeart/2005/8/layout/chevron2"/>
    <dgm:cxn modelId="{28BB8DD3-365A-47C3-8427-946BD237100D}" type="presParOf" srcId="{58A6486E-8170-454D-BD3F-503B1E4A392C}" destId="{37496125-473C-47E5-9A99-CE88B2C32CB9}" srcOrd="0" destOrd="0" presId="urn:microsoft.com/office/officeart/2005/8/layout/chevron2"/>
    <dgm:cxn modelId="{B88D6C1A-81F8-4BF7-9AA7-42BD6A7FF7D2}" type="presParOf" srcId="{58A6486E-8170-454D-BD3F-503B1E4A392C}" destId="{CDD3EAA2-A38B-42E7-BCCB-396E4452FE22}" srcOrd="1" destOrd="0" presId="urn:microsoft.com/office/officeart/2005/8/layout/chevron2"/>
    <dgm:cxn modelId="{D6FD763C-42DD-4ED3-ADD0-C6432BC1FEA1}" type="presParOf" srcId="{C9E3F5EC-CE39-4D69-99CB-C9B90DCC06BF}" destId="{59372F9F-1F59-4E71-92C8-745D6955C267}" srcOrd="9" destOrd="0" presId="urn:microsoft.com/office/officeart/2005/8/layout/chevron2"/>
    <dgm:cxn modelId="{375D3102-D19B-4979-93B3-9002DD989B97}" type="presParOf" srcId="{C9E3F5EC-CE39-4D69-99CB-C9B90DCC06BF}" destId="{CD2B6883-04FC-4450-9864-0A0F8761CCC5}" srcOrd="10" destOrd="0" presId="urn:microsoft.com/office/officeart/2005/8/layout/chevron2"/>
    <dgm:cxn modelId="{22D6DED7-8EE3-42B1-9A8D-E112F767A0FB}" type="presParOf" srcId="{CD2B6883-04FC-4450-9864-0A0F8761CCC5}" destId="{C8B039E9-C2E2-4742-9451-766B00967C42}" srcOrd="0" destOrd="0" presId="urn:microsoft.com/office/officeart/2005/8/layout/chevron2"/>
    <dgm:cxn modelId="{01FB647F-B91F-4F99-ABDF-D7753CEE3EF7}" type="presParOf" srcId="{CD2B6883-04FC-4450-9864-0A0F8761CCC5}" destId="{BFFD36E8-9D49-4A99-A97A-4D0F9400D86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162BB047-3918-429F-BB13-B85B6202DE14}" type="presOf" srcId="{9217F792-B9CC-4EA3-BE4D-35CCD3997FB6}" destId="{BE06AE0E-F23E-4AAE-8560-EB4B1BB64A73}" srcOrd="0" destOrd="0" presId="urn:microsoft.com/office/officeart/2005/8/layout/pyramid2"/>
    <dgm:cxn modelId="{919FB237-A5AB-4CA0-98EA-EB69746A9646}" type="presOf" srcId="{8BEED74E-F41E-4CCB-8B4F-B1666FB8BA68}" destId="{E9782035-3F21-4E7C-8367-1EBC38EDC231}" srcOrd="0" destOrd="0" presId="urn:microsoft.com/office/officeart/2005/8/layout/pyramid2"/>
    <dgm:cxn modelId="{86EADF4D-4016-4F03-A46E-755DDFED6F3C}"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DD5FC633-C2B4-4EA6-8AB7-FBF52916479E}" type="presOf" srcId="{370AC389-38C1-467B-ADD4-6D25DFD89B93}" destId="{A97FC0F0-C262-4129-953A-66A1DE93F7F7}" srcOrd="0" destOrd="0" presId="urn:microsoft.com/office/officeart/2005/8/layout/pyramid2"/>
    <dgm:cxn modelId="{58BB29A8-76FD-466E-A2FB-46B3BF8CB8D7}" type="presOf" srcId="{3D72F352-2A22-4EDD-A340-DBCEC383B76B}" destId="{B27C03EA-913F-48F6-A09A-584DE285F239}" srcOrd="0" destOrd="0" presId="urn:microsoft.com/office/officeart/2005/8/layout/pyramid2"/>
    <dgm:cxn modelId="{2C80520B-5884-4085-AD44-859C4904FF42}" type="presOf" srcId="{BE48EDEB-AD57-420E-B975-F586443E2BE7}" destId="{BD7E30C1-8919-4989-A3D5-1056AA81AB04}" srcOrd="0" destOrd="0" presId="urn:microsoft.com/office/officeart/2005/8/layout/pyramid2"/>
    <dgm:cxn modelId="{3F292905-CC79-40B3-9A4C-404B24965E45}" type="presOf" srcId="{1C053F88-AAA5-43FD-AE20-996DD88E59AE}" destId="{BC8CC3FA-2525-438C-B9B6-979591F5C1DD}"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3C2E0AB0-7C11-4CA1-947F-0263FD8E14CA}" type="presParOf" srcId="{B27C03EA-913F-48F6-A09A-584DE285F239}" destId="{3371F4EC-EA2F-4D96-987E-D3F8B046F9E1}" srcOrd="0" destOrd="0" presId="urn:microsoft.com/office/officeart/2005/8/layout/pyramid2"/>
    <dgm:cxn modelId="{536379B1-BD68-4371-A217-AFC8138E7A22}" type="presParOf" srcId="{B27C03EA-913F-48F6-A09A-584DE285F239}" destId="{347982CB-5C05-445E-9280-02359BC63846}" srcOrd="1" destOrd="0" presId="urn:microsoft.com/office/officeart/2005/8/layout/pyramid2"/>
    <dgm:cxn modelId="{C037CE4A-70BC-48E8-80E6-DAF9DB5020C1}" type="presParOf" srcId="{347982CB-5C05-445E-9280-02359BC63846}" destId="{A97FC0F0-C262-4129-953A-66A1DE93F7F7}" srcOrd="0" destOrd="0" presId="urn:microsoft.com/office/officeart/2005/8/layout/pyramid2"/>
    <dgm:cxn modelId="{35DACCEE-EEAE-40BD-8EAD-CDC3070D0A62}" type="presParOf" srcId="{347982CB-5C05-445E-9280-02359BC63846}" destId="{D7597E76-F2E9-418E-9931-E4E2E1D2469A}" srcOrd="1" destOrd="0" presId="urn:microsoft.com/office/officeart/2005/8/layout/pyramid2"/>
    <dgm:cxn modelId="{E8BADDF0-AE27-4322-BD8F-D9E3022DEB05}" type="presParOf" srcId="{347982CB-5C05-445E-9280-02359BC63846}" destId="{E9782035-3F21-4E7C-8367-1EBC38EDC231}" srcOrd="2" destOrd="0" presId="urn:microsoft.com/office/officeart/2005/8/layout/pyramid2"/>
    <dgm:cxn modelId="{946CC527-0ABD-4AC0-876F-86BB730E6B95}" type="presParOf" srcId="{347982CB-5C05-445E-9280-02359BC63846}" destId="{E1E755E8-694A-42C1-A507-57D781A570AB}" srcOrd="3" destOrd="0" presId="urn:microsoft.com/office/officeart/2005/8/layout/pyramid2"/>
    <dgm:cxn modelId="{86BC9B72-289A-49AB-A7D7-9CABFF8EC49E}" type="presParOf" srcId="{347982CB-5C05-445E-9280-02359BC63846}" destId="{BC8CC3FA-2525-438C-B9B6-979591F5C1DD}" srcOrd="4" destOrd="0" presId="urn:microsoft.com/office/officeart/2005/8/layout/pyramid2"/>
    <dgm:cxn modelId="{FA327CE4-3412-486C-9D70-DA6381926B13}" type="presParOf" srcId="{347982CB-5C05-445E-9280-02359BC63846}" destId="{65D6D50E-2FF3-40D9-B804-7AB6B8D7BB1D}" srcOrd="5" destOrd="0" presId="urn:microsoft.com/office/officeart/2005/8/layout/pyramid2"/>
    <dgm:cxn modelId="{EF6D159F-84B6-44C0-9E18-613938817CB7}" type="presParOf" srcId="{347982CB-5C05-445E-9280-02359BC63846}" destId="{03F10FC8-8F51-49E6-A25A-3E63B0EE6B8A}" srcOrd="6" destOrd="0" presId="urn:microsoft.com/office/officeart/2005/8/layout/pyramid2"/>
    <dgm:cxn modelId="{0674ED52-E12E-44DD-8B37-2C4747B269A7}" type="presParOf" srcId="{347982CB-5C05-445E-9280-02359BC63846}" destId="{8A91F2C0-0121-41A7-A21E-8A419D69BEC0}" srcOrd="7" destOrd="0" presId="urn:microsoft.com/office/officeart/2005/8/layout/pyramid2"/>
    <dgm:cxn modelId="{048CB7C5-EA39-4CB1-A0DA-5D4B3255586B}" type="presParOf" srcId="{347982CB-5C05-445E-9280-02359BC63846}" destId="{BD7E30C1-8919-4989-A3D5-1056AA81AB04}" srcOrd="8" destOrd="0" presId="urn:microsoft.com/office/officeart/2005/8/layout/pyramid2"/>
    <dgm:cxn modelId="{6DC86625-30C7-48C8-93B0-40F3166ABD40}" type="presParOf" srcId="{347982CB-5C05-445E-9280-02359BC63846}" destId="{ACFF5371-F4D9-4915-B70F-AF0225FD07A8}" srcOrd="9" destOrd="0" presId="urn:microsoft.com/office/officeart/2005/8/layout/pyramid2"/>
    <dgm:cxn modelId="{1F2F636D-4C18-4097-81EF-9042317160D3}" type="presParOf" srcId="{347982CB-5C05-445E-9280-02359BC63846}" destId="{BE06AE0E-F23E-4AAE-8560-EB4B1BB64A73}" srcOrd="10" destOrd="0" presId="urn:microsoft.com/office/officeart/2005/8/layout/pyramid2"/>
    <dgm:cxn modelId="{422DC801-908D-43AD-AEEE-1D194FC6BB36}"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A0B733F8-B526-4284-B674-DB496A637E59}" type="presOf" srcId="{8BEED74E-F41E-4CCB-8B4F-B1666FB8BA68}" destId="{E9782035-3F21-4E7C-8367-1EBC38EDC231}"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5FE853D7-C8DA-4700-9356-914E4A705A86}" type="presOf" srcId="{BE48EDEB-AD57-420E-B975-F586443E2BE7}" destId="{BD7E30C1-8919-4989-A3D5-1056AA81AB04}" srcOrd="0" destOrd="0" presId="urn:microsoft.com/office/officeart/2005/8/layout/pyramid2"/>
    <dgm:cxn modelId="{30198749-5DB9-4466-86C1-DF2970D3EBBD}" type="presOf" srcId="{370AC389-38C1-467B-ADD4-6D25DFD89B93}" destId="{A97FC0F0-C262-4129-953A-66A1DE93F7F7}"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42BAAE1B-8CE1-4C2A-A7DD-C729E8E8528F}" type="presOf" srcId="{9217F792-B9CC-4EA3-BE4D-35CCD3997FB6}" destId="{BE06AE0E-F23E-4AAE-8560-EB4B1BB64A73}" srcOrd="0" destOrd="0" presId="urn:microsoft.com/office/officeart/2005/8/layout/pyramid2"/>
    <dgm:cxn modelId="{843981E3-FFB1-48FC-B572-5270A1969014}" type="presOf" srcId="{1C053F88-AAA5-43FD-AE20-996DD88E59AE}" destId="{BC8CC3FA-2525-438C-B9B6-979591F5C1DD}" srcOrd="0" destOrd="0" presId="urn:microsoft.com/office/officeart/2005/8/layout/pyramid2"/>
    <dgm:cxn modelId="{41123A5E-01F5-4194-B222-8E34931EAEC3}" type="presOf" srcId="{504E9BC7-6B1B-4819-97E5-80A66754053B}" destId="{03F10FC8-8F51-49E6-A25A-3E63B0EE6B8A}" srcOrd="0" destOrd="0" presId="urn:microsoft.com/office/officeart/2005/8/layout/pyramid2"/>
    <dgm:cxn modelId="{D618B49F-2F69-4299-BCAE-689BA842A7DE}" type="presOf" srcId="{3D72F352-2A22-4EDD-A340-DBCEC383B76B}" destId="{B27C03EA-913F-48F6-A09A-584DE285F239}"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C83F9407-62BB-4482-AE41-FEE43AB2BB44}" type="presParOf" srcId="{B27C03EA-913F-48F6-A09A-584DE285F239}" destId="{3371F4EC-EA2F-4D96-987E-D3F8B046F9E1}" srcOrd="0" destOrd="0" presId="urn:microsoft.com/office/officeart/2005/8/layout/pyramid2"/>
    <dgm:cxn modelId="{5ACE25CD-CF0F-41D9-B288-FC744E12F9B4}" type="presParOf" srcId="{B27C03EA-913F-48F6-A09A-584DE285F239}" destId="{347982CB-5C05-445E-9280-02359BC63846}" srcOrd="1" destOrd="0" presId="urn:microsoft.com/office/officeart/2005/8/layout/pyramid2"/>
    <dgm:cxn modelId="{2FB72361-915A-4EE6-B842-8F0AC97BB4E4}" type="presParOf" srcId="{347982CB-5C05-445E-9280-02359BC63846}" destId="{A97FC0F0-C262-4129-953A-66A1DE93F7F7}" srcOrd="0" destOrd="0" presId="urn:microsoft.com/office/officeart/2005/8/layout/pyramid2"/>
    <dgm:cxn modelId="{7448C35A-F38C-412F-AD89-2DC2091B0B5F}" type="presParOf" srcId="{347982CB-5C05-445E-9280-02359BC63846}" destId="{D7597E76-F2E9-418E-9931-E4E2E1D2469A}" srcOrd="1" destOrd="0" presId="urn:microsoft.com/office/officeart/2005/8/layout/pyramid2"/>
    <dgm:cxn modelId="{B598F574-01BE-45B2-92A1-3181CB17E7FC}" type="presParOf" srcId="{347982CB-5C05-445E-9280-02359BC63846}" destId="{E9782035-3F21-4E7C-8367-1EBC38EDC231}" srcOrd="2" destOrd="0" presId="urn:microsoft.com/office/officeart/2005/8/layout/pyramid2"/>
    <dgm:cxn modelId="{6277401F-1CDC-4CFE-A326-FBF3FB818F16}" type="presParOf" srcId="{347982CB-5C05-445E-9280-02359BC63846}" destId="{E1E755E8-694A-42C1-A507-57D781A570AB}" srcOrd="3" destOrd="0" presId="urn:microsoft.com/office/officeart/2005/8/layout/pyramid2"/>
    <dgm:cxn modelId="{DD70B3A2-ECD3-44E0-8361-B09B959F30B3}" type="presParOf" srcId="{347982CB-5C05-445E-9280-02359BC63846}" destId="{BC8CC3FA-2525-438C-B9B6-979591F5C1DD}" srcOrd="4" destOrd="0" presId="urn:microsoft.com/office/officeart/2005/8/layout/pyramid2"/>
    <dgm:cxn modelId="{0774A94D-9A7A-420E-A32E-31D4595F1AF8}" type="presParOf" srcId="{347982CB-5C05-445E-9280-02359BC63846}" destId="{65D6D50E-2FF3-40D9-B804-7AB6B8D7BB1D}" srcOrd="5" destOrd="0" presId="urn:microsoft.com/office/officeart/2005/8/layout/pyramid2"/>
    <dgm:cxn modelId="{F7EC5313-9B45-4A38-A888-CCC77E15A20D}" type="presParOf" srcId="{347982CB-5C05-445E-9280-02359BC63846}" destId="{03F10FC8-8F51-49E6-A25A-3E63B0EE6B8A}" srcOrd="6" destOrd="0" presId="urn:microsoft.com/office/officeart/2005/8/layout/pyramid2"/>
    <dgm:cxn modelId="{26E4EFEB-FDCF-42E5-9CA6-4C0E09DD70CA}" type="presParOf" srcId="{347982CB-5C05-445E-9280-02359BC63846}" destId="{8A91F2C0-0121-41A7-A21E-8A419D69BEC0}" srcOrd="7" destOrd="0" presId="urn:microsoft.com/office/officeart/2005/8/layout/pyramid2"/>
    <dgm:cxn modelId="{FBFC6323-31ED-4987-B2A1-F8DA9EC366BE}" type="presParOf" srcId="{347982CB-5C05-445E-9280-02359BC63846}" destId="{BD7E30C1-8919-4989-A3D5-1056AA81AB04}" srcOrd="8" destOrd="0" presId="urn:microsoft.com/office/officeart/2005/8/layout/pyramid2"/>
    <dgm:cxn modelId="{06884275-357F-4D25-AD35-248482B349E3}" type="presParOf" srcId="{347982CB-5C05-445E-9280-02359BC63846}" destId="{ACFF5371-F4D9-4915-B70F-AF0225FD07A8}" srcOrd="9" destOrd="0" presId="urn:microsoft.com/office/officeart/2005/8/layout/pyramid2"/>
    <dgm:cxn modelId="{28258DC1-33A4-4831-89BE-135622471437}" type="presParOf" srcId="{347982CB-5C05-445E-9280-02359BC63846}" destId="{BE06AE0E-F23E-4AAE-8560-EB4B1BB64A73}" srcOrd="10" destOrd="0" presId="urn:microsoft.com/office/officeart/2005/8/layout/pyramid2"/>
    <dgm:cxn modelId="{00952B1E-F3E3-4144-90A1-FE993D9D0F2A}"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bg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a:solidFill>
          <a:schemeClr val="accent2">
            <a:alpha val="90000"/>
          </a:schemeClr>
        </a:solidFill>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07D0BB89-F5A3-4253-9E01-4D4601BB2AE6}" type="presOf" srcId="{3D72F352-2A22-4EDD-A340-DBCEC383B76B}" destId="{B27C03EA-913F-48F6-A09A-584DE285F239}" srcOrd="0" destOrd="0" presId="urn:microsoft.com/office/officeart/2005/8/layout/pyramid2"/>
    <dgm:cxn modelId="{5D45E994-30F7-46B1-8F22-0EA9EF1CFAD8}" type="presOf" srcId="{370AC389-38C1-467B-ADD4-6D25DFD89B93}" destId="{A97FC0F0-C262-4129-953A-66A1DE93F7F7}"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6496BF72-FE50-40CD-8D76-92A0F3FC0B63}" type="presOf" srcId="{BE48EDEB-AD57-420E-B975-F586443E2BE7}" destId="{BD7E30C1-8919-4989-A3D5-1056AA81AB04}" srcOrd="0" destOrd="0" presId="urn:microsoft.com/office/officeart/2005/8/layout/pyramid2"/>
    <dgm:cxn modelId="{91D08AEB-D700-4C85-9143-F106B3D54EBA}"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300C6BB3-68A3-4C68-865D-353F36F0A28F}" type="presOf" srcId="{504E9BC7-6B1B-4819-97E5-80A66754053B}" destId="{03F10FC8-8F51-49E6-A25A-3E63B0EE6B8A}" srcOrd="0" destOrd="0" presId="urn:microsoft.com/office/officeart/2005/8/layout/pyramid2"/>
    <dgm:cxn modelId="{DA24C422-46AA-4887-98AD-EC5F69C4A4E0}" type="presOf" srcId="{8BEED74E-F41E-4CCB-8B4F-B1666FB8BA68}" destId="{E9782035-3F21-4E7C-8367-1EBC38EDC231}" srcOrd="0" destOrd="0" presId="urn:microsoft.com/office/officeart/2005/8/layout/pyramid2"/>
    <dgm:cxn modelId="{022DCFB9-3B76-4008-A96D-317796D3B25F}" type="presOf" srcId="{1C053F88-AAA5-43FD-AE20-996DD88E59AE}" destId="{BC8CC3FA-2525-438C-B9B6-979591F5C1DD}"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F32CE4BB-B7B5-4C62-A92B-1A9FA09226D4}" type="presParOf" srcId="{B27C03EA-913F-48F6-A09A-584DE285F239}" destId="{3371F4EC-EA2F-4D96-987E-D3F8B046F9E1}" srcOrd="0" destOrd="0" presId="urn:microsoft.com/office/officeart/2005/8/layout/pyramid2"/>
    <dgm:cxn modelId="{16AD10CF-EDED-4971-A9ED-6E953E1431C8}" type="presParOf" srcId="{B27C03EA-913F-48F6-A09A-584DE285F239}" destId="{347982CB-5C05-445E-9280-02359BC63846}" srcOrd="1" destOrd="0" presId="urn:microsoft.com/office/officeart/2005/8/layout/pyramid2"/>
    <dgm:cxn modelId="{64E23BC5-5F65-44DF-8B8D-7C25B36183C7}" type="presParOf" srcId="{347982CB-5C05-445E-9280-02359BC63846}" destId="{A97FC0F0-C262-4129-953A-66A1DE93F7F7}" srcOrd="0" destOrd="0" presId="urn:microsoft.com/office/officeart/2005/8/layout/pyramid2"/>
    <dgm:cxn modelId="{5CC35871-C103-423F-BA33-86137E3665AE}" type="presParOf" srcId="{347982CB-5C05-445E-9280-02359BC63846}" destId="{D7597E76-F2E9-418E-9931-E4E2E1D2469A}" srcOrd="1" destOrd="0" presId="urn:microsoft.com/office/officeart/2005/8/layout/pyramid2"/>
    <dgm:cxn modelId="{693AF528-5672-456E-BE36-5A57D864A14B}" type="presParOf" srcId="{347982CB-5C05-445E-9280-02359BC63846}" destId="{E9782035-3F21-4E7C-8367-1EBC38EDC231}" srcOrd="2" destOrd="0" presId="urn:microsoft.com/office/officeart/2005/8/layout/pyramid2"/>
    <dgm:cxn modelId="{C91990C0-7397-4AB2-A06A-1C9CC17C8B73}" type="presParOf" srcId="{347982CB-5C05-445E-9280-02359BC63846}" destId="{E1E755E8-694A-42C1-A507-57D781A570AB}" srcOrd="3" destOrd="0" presId="urn:microsoft.com/office/officeart/2005/8/layout/pyramid2"/>
    <dgm:cxn modelId="{CE242327-33CC-4195-B522-2CF74CEDE7EC}" type="presParOf" srcId="{347982CB-5C05-445E-9280-02359BC63846}" destId="{BC8CC3FA-2525-438C-B9B6-979591F5C1DD}" srcOrd="4" destOrd="0" presId="urn:microsoft.com/office/officeart/2005/8/layout/pyramid2"/>
    <dgm:cxn modelId="{88ED4752-770F-4389-838B-74251D5C8A29}" type="presParOf" srcId="{347982CB-5C05-445E-9280-02359BC63846}" destId="{65D6D50E-2FF3-40D9-B804-7AB6B8D7BB1D}" srcOrd="5" destOrd="0" presId="urn:microsoft.com/office/officeart/2005/8/layout/pyramid2"/>
    <dgm:cxn modelId="{72EBC829-84A6-4AFF-942A-3E39C2BD7225}" type="presParOf" srcId="{347982CB-5C05-445E-9280-02359BC63846}" destId="{03F10FC8-8F51-49E6-A25A-3E63B0EE6B8A}" srcOrd="6" destOrd="0" presId="urn:microsoft.com/office/officeart/2005/8/layout/pyramid2"/>
    <dgm:cxn modelId="{175EAB40-2D3B-4D0E-A366-497BC66F82BC}" type="presParOf" srcId="{347982CB-5C05-445E-9280-02359BC63846}" destId="{8A91F2C0-0121-41A7-A21E-8A419D69BEC0}" srcOrd="7" destOrd="0" presId="urn:microsoft.com/office/officeart/2005/8/layout/pyramid2"/>
    <dgm:cxn modelId="{A499823D-77D7-42FF-B99C-0FBD8E0C3165}" type="presParOf" srcId="{347982CB-5C05-445E-9280-02359BC63846}" destId="{BD7E30C1-8919-4989-A3D5-1056AA81AB04}" srcOrd="8" destOrd="0" presId="urn:microsoft.com/office/officeart/2005/8/layout/pyramid2"/>
    <dgm:cxn modelId="{A63F0E50-76AE-49DD-B659-884F86F648C4}" type="presParOf" srcId="{347982CB-5C05-445E-9280-02359BC63846}" destId="{ACFF5371-F4D9-4915-B70F-AF0225FD07A8}" srcOrd="9" destOrd="0" presId="urn:microsoft.com/office/officeart/2005/8/layout/pyramid2"/>
    <dgm:cxn modelId="{B303D3A0-6D37-45E2-B69B-A764CB81E684}" type="presParOf" srcId="{347982CB-5C05-445E-9280-02359BC63846}" destId="{BE06AE0E-F23E-4AAE-8560-EB4B1BB64A73}" srcOrd="10" destOrd="0" presId="urn:microsoft.com/office/officeart/2005/8/layout/pyramid2"/>
    <dgm:cxn modelId="{19813FCD-B6FD-4D4B-95FE-E9008674B256}"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bg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a:solidFill>
          <a:schemeClr val="accent2">
            <a:alpha val="90000"/>
          </a:schemeClr>
        </a:solidFill>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418EE8C3-8570-4DA6-B41F-28A74F3BC451}" type="presOf" srcId="{9217F792-B9CC-4EA3-BE4D-35CCD3997FB6}" destId="{BE06AE0E-F23E-4AAE-8560-EB4B1BB64A73}"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546337B7-90DE-4CD2-9501-2C4C75F26E60}" type="presOf" srcId="{370AC389-38C1-467B-ADD4-6D25DFD89B93}" destId="{A97FC0F0-C262-4129-953A-66A1DE93F7F7}" srcOrd="0" destOrd="0" presId="urn:microsoft.com/office/officeart/2005/8/layout/pyramid2"/>
    <dgm:cxn modelId="{A4A9FD10-5316-415F-B5F3-17F19634456F}"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DCB8A23-57B8-4564-95A4-16D981B6F761}" type="presOf" srcId="{1C053F88-AAA5-43FD-AE20-996DD88E59AE}" destId="{BC8CC3FA-2525-438C-B9B6-979591F5C1DD}"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45F9F9E3-27B4-4CCB-B11F-E3A155C41DAF}" type="presOf" srcId="{BE48EDEB-AD57-420E-B975-F586443E2BE7}" destId="{BD7E30C1-8919-4989-A3D5-1056AA81AB04}" srcOrd="0" destOrd="0" presId="urn:microsoft.com/office/officeart/2005/8/layout/pyramid2"/>
    <dgm:cxn modelId="{702AB5E3-69B3-4E99-96FF-7B0BDF44BAEB}" type="presOf" srcId="{8BEED74E-F41E-4CCB-8B4F-B1666FB8BA68}" destId="{E9782035-3F21-4E7C-8367-1EBC38EDC231}" srcOrd="0" destOrd="0" presId="urn:microsoft.com/office/officeart/2005/8/layout/pyramid2"/>
    <dgm:cxn modelId="{9662ACB5-5CF7-49DC-971B-0321C6572CDA}" type="presOf" srcId="{3D72F352-2A22-4EDD-A340-DBCEC383B76B}" destId="{B27C03EA-913F-48F6-A09A-584DE285F239}"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0B69A0C2-4F37-4D15-8180-E7434E8BBB53}" type="presParOf" srcId="{B27C03EA-913F-48F6-A09A-584DE285F239}" destId="{3371F4EC-EA2F-4D96-987E-D3F8B046F9E1}" srcOrd="0" destOrd="0" presId="urn:microsoft.com/office/officeart/2005/8/layout/pyramid2"/>
    <dgm:cxn modelId="{6F126D3C-7A56-4FB8-A683-FB3AF897A0E9}" type="presParOf" srcId="{B27C03EA-913F-48F6-A09A-584DE285F239}" destId="{347982CB-5C05-445E-9280-02359BC63846}" srcOrd="1" destOrd="0" presId="urn:microsoft.com/office/officeart/2005/8/layout/pyramid2"/>
    <dgm:cxn modelId="{57BC2B55-0BB0-4720-AE88-1A3B68D4975C}" type="presParOf" srcId="{347982CB-5C05-445E-9280-02359BC63846}" destId="{A97FC0F0-C262-4129-953A-66A1DE93F7F7}" srcOrd="0" destOrd="0" presId="urn:microsoft.com/office/officeart/2005/8/layout/pyramid2"/>
    <dgm:cxn modelId="{D1B203B0-0729-42AF-A583-C27C661EFFF2}" type="presParOf" srcId="{347982CB-5C05-445E-9280-02359BC63846}" destId="{D7597E76-F2E9-418E-9931-E4E2E1D2469A}" srcOrd="1" destOrd="0" presId="urn:microsoft.com/office/officeart/2005/8/layout/pyramid2"/>
    <dgm:cxn modelId="{3025002C-CC32-4239-9B04-DC6BF6B912F8}" type="presParOf" srcId="{347982CB-5C05-445E-9280-02359BC63846}" destId="{E9782035-3F21-4E7C-8367-1EBC38EDC231}" srcOrd="2" destOrd="0" presId="urn:microsoft.com/office/officeart/2005/8/layout/pyramid2"/>
    <dgm:cxn modelId="{72E3A301-D2EA-4AAE-8F99-4451B38E9E79}" type="presParOf" srcId="{347982CB-5C05-445E-9280-02359BC63846}" destId="{E1E755E8-694A-42C1-A507-57D781A570AB}" srcOrd="3" destOrd="0" presId="urn:microsoft.com/office/officeart/2005/8/layout/pyramid2"/>
    <dgm:cxn modelId="{BDD04EDD-B6C4-4282-BDE0-5D11C71CAB34}" type="presParOf" srcId="{347982CB-5C05-445E-9280-02359BC63846}" destId="{BC8CC3FA-2525-438C-B9B6-979591F5C1DD}" srcOrd="4" destOrd="0" presId="urn:microsoft.com/office/officeart/2005/8/layout/pyramid2"/>
    <dgm:cxn modelId="{B2BF9B60-F666-4EE5-95F5-D435190A430F}" type="presParOf" srcId="{347982CB-5C05-445E-9280-02359BC63846}" destId="{65D6D50E-2FF3-40D9-B804-7AB6B8D7BB1D}" srcOrd="5" destOrd="0" presId="urn:microsoft.com/office/officeart/2005/8/layout/pyramid2"/>
    <dgm:cxn modelId="{CB0865B3-A032-4898-B585-B841C63170C2}" type="presParOf" srcId="{347982CB-5C05-445E-9280-02359BC63846}" destId="{03F10FC8-8F51-49E6-A25A-3E63B0EE6B8A}" srcOrd="6" destOrd="0" presId="urn:microsoft.com/office/officeart/2005/8/layout/pyramid2"/>
    <dgm:cxn modelId="{C8B779F9-BACE-4FB4-AEE4-371E4F877622}" type="presParOf" srcId="{347982CB-5C05-445E-9280-02359BC63846}" destId="{8A91F2C0-0121-41A7-A21E-8A419D69BEC0}" srcOrd="7" destOrd="0" presId="urn:microsoft.com/office/officeart/2005/8/layout/pyramid2"/>
    <dgm:cxn modelId="{09FE640B-BF8D-4EC5-AC0D-2C1B2D6AEA7D}" type="presParOf" srcId="{347982CB-5C05-445E-9280-02359BC63846}" destId="{BD7E30C1-8919-4989-A3D5-1056AA81AB04}" srcOrd="8" destOrd="0" presId="urn:microsoft.com/office/officeart/2005/8/layout/pyramid2"/>
    <dgm:cxn modelId="{2ACD3402-F90D-40C9-A345-CE0321896FCF}" type="presParOf" srcId="{347982CB-5C05-445E-9280-02359BC63846}" destId="{ACFF5371-F4D9-4915-B70F-AF0225FD07A8}" srcOrd="9" destOrd="0" presId="urn:microsoft.com/office/officeart/2005/8/layout/pyramid2"/>
    <dgm:cxn modelId="{8DC7B2CC-23F5-46D8-9083-F08CFCCD95CD}" type="presParOf" srcId="{347982CB-5C05-445E-9280-02359BC63846}" destId="{BE06AE0E-F23E-4AAE-8560-EB4B1BB64A73}" srcOrd="10" destOrd="0" presId="urn:microsoft.com/office/officeart/2005/8/layout/pyramid2"/>
    <dgm:cxn modelId="{9FD4B0D1-F770-4FC3-B7C9-9C5B9D9DF55E}"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bg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a:solidFill>
          <a:schemeClr val="accent2">
            <a:alpha val="90000"/>
          </a:schemeClr>
        </a:solidFill>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C6CAAA09-6A8A-4D02-9713-3A55B51B45EC}" type="presOf" srcId="{8BEED74E-F41E-4CCB-8B4F-B1666FB8BA68}" destId="{E9782035-3F21-4E7C-8367-1EBC38EDC231}"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2DFE694F-ED40-4887-923E-5AF09358575A}" type="presOf" srcId="{370AC389-38C1-467B-ADD4-6D25DFD89B93}" destId="{A97FC0F0-C262-4129-953A-66A1DE93F7F7}" srcOrd="0" destOrd="0" presId="urn:microsoft.com/office/officeart/2005/8/layout/pyramid2"/>
    <dgm:cxn modelId="{39A8D3BD-271D-449B-B630-AB2F373D0EF5}" type="presOf" srcId="{1C053F88-AAA5-43FD-AE20-996DD88E59AE}" destId="{BC8CC3FA-2525-438C-B9B6-979591F5C1DD}" srcOrd="0" destOrd="0" presId="urn:microsoft.com/office/officeart/2005/8/layout/pyramid2"/>
    <dgm:cxn modelId="{52E6DD93-9F20-4CF6-BE63-E0FB81BD54E9}" type="presOf" srcId="{BE48EDEB-AD57-420E-B975-F586443E2BE7}" destId="{BD7E30C1-8919-4989-A3D5-1056AA81AB04}" srcOrd="0" destOrd="0" presId="urn:microsoft.com/office/officeart/2005/8/layout/pyramid2"/>
    <dgm:cxn modelId="{F7560B39-09E2-4E83-BF76-1ACE9992547F}"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85F420CD-0638-4DF4-9D04-54B84B8A5944}" type="presOf" srcId="{3D72F352-2A22-4EDD-A340-DBCEC383B76B}" destId="{B27C03EA-913F-48F6-A09A-584DE285F239}"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F0954487-592D-420F-8242-C43D188071A1}" srcId="{3D72F352-2A22-4EDD-A340-DBCEC383B76B}" destId="{BE48EDEB-AD57-420E-B975-F586443E2BE7}" srcOrd="4" destOrd="0" parTransId="{6FDD0BE5-D051-40A1-9532-2E2EBD02A854}" sibTransId="{595203C2-39BA-4DB3-B299-C38BA0ACCAAF}"/>
    <dgm:cxn modelId="{41D9B151-813B-4A10-B4DB-E0148B1C314A}" type="presOf" srcId="{9217F792-B9CC-4EA3-BE4D-35CCD3997FB6}" destId="{BE06AE0E-F23E-4AAE-8560-EB4B1BB64A73}" srcOrd="0" destOrd="0" presId="urn:microsoft.com/office/officeart/2005/8/layout/pyramid2"/>
    <dgm:cxn modelId="{BAA640A7-2076-4D59-A260-4C9BCF23B9BF}" type="presParOf" srcId="{B27C03EA-913F-48F6-A09A-584DE285F239}" destId="{3371F4EC-EA2F-4D96-987E-D3F8B046F9E1}" srcOrd="0" destOrd="0" presId="urn:microsoft.com/office/officeart/2005/8/layout/pyramid2"/>
    <dgm:cxn modelId="{05C23010-9417-4FF3-A59D-970729C5610F}" type="presParOf" srcId="{B27C03EA-913F-48F6-A09A-584DE285F239}" destId="{347982CB-5C05-445E-9280-02359BC63846}" srcOrd="1" destOrd="0" presId="urn:microsoft.com/office/officeart/2005/8/layout/pyramid2"/>
    <dgm:cxn modelId="{FB27AEC9-19CF-4FF2-9358-7491814ACF3C}" type="presParOf" srcId="{347982CB-5C05-445E-9280-02359BC63846}" destId="{A97FC0F0-C262-4129-953A-66A1DE93F7F7}" srcOrd="0" destOrd="0" presId="urn:microsoft.com/office/officeart/2005/8/layout/pyramid2"/>
    <dgm:cxn modelId="{7C17BEA0-2F01-4F77-BA99-74DCFE2D5EF5}" type="presParOf" srcId="{347982CB-5C05-445E-9280-02359BC63846}" destId="{D7597E76-F2E9-418E-9931-E4E2E1D2469A}" srcOrd="1" destOrd="0" presId="urn:microsoft.com/office/officeart/2005/8/layout/pyramid2"/>
    <dgm:cxn modelId="{A0A87FFA-96AD-44DC-82E5-60AED6AD20A3}" type="presParOf" srcId="{347982CB-5C05-445E-9280-02359BC63846}" destId="{E9782035-3F21-4E7C-8367-1EBC38EDC231}" srcOrd="2" destOrd="0" presId="urn:microsoft.com/office/officeart/2005/8/layout/pyramid2"/>
    <dgm:cxn modelId="{59026326-76E9-457B-817E-226D8DD50EA0}" type="presParOf" srcId="{347982CB-5C05-445E-9280-02359BC63846}" destId="{E1E755E8-694A-42C1-A507-57D781A570AB}" srcOrd="3" destOrd="0" presId="urn:microsoft.com/office/officeart/2005/8/layout/pyramid2"/>
    <dgm:cxn modelId="{0FE5C1DD-EFCE-48E1-9876-C7CFCDCE3AC0}" type="presParOf" srcId="{347982CB-5C05-445E-9280-02359BC63846}" destId="{BC8CC3FA-2525-438C-B9B6-979591F5C1DD}" srcOrd="4" destOrd="0" presId="urn:microsoft.com/office/officeart/2005/8/layout/pyramid2"/>
    <dgm:cxn modelId="{3476549A-06E2-423F-B6AB-CAAC520294ED}" type="presParOf" srcId="{347982CB-5C05-445E-9280-02359BC63846}" destId="{65D6D50E-2FF3-40D9-B804-7AB6B8D7BB1D}" srcOrd="5" destOrd="0" presId="urn:microsoft.com/office/officeart/2005/8/layout/pyramid2"/>
    <dgm:cxn modelId="{36E5A212-FCF1-4EF5-9207-7C48B475FB0D}" type="presParOf" srcId="{347982CB-5C05-445E-9280-02359BC63846}" destId="{03F10FC8-8F51-49E6-A25A-3E63B0EE6B8A}" srcOrd="6" destOrd="0" presId="urn:microsoft.com/office/officeart/2005/8/layout/pyramid2"/>
    <dgm:cxn modelId="{C7E8D6AA-4E9A-4AA3-B84D-A65392390C60}" type="presParOf" srcId="{347982CB-5C05-445E-9280-02359BC63846}" destId="{8A91F2C0-0121-41A7-A21E-8A419D69BEC0}" srcOrd="7" destOrd="0" presId="urn:microsoft.com/office/officeart/2005/8/layout/pyramid2"/>
    <dgm:cxn modelId="{F1C86887-174D-49AE-BF71-93A0E6E710A2}" type="presParOf" srcId="{347982CB-5C05-445E-9280-02359BC63846}" destId="{BD7E30C1-8919-4989-A3D5-1056AA81AB04}" srcOrd="8" destOrd="0" presId="urn:microsoft.com/office/officeart/2005/8/layout/pyramid2"/>
    <dgm:cxn modelId="{76BDF357-ADDD-4896-9640-0F2EF2C6E025}" type="presParOf" srcId="{347982CB-5C05-445E-9280-02359BC63846}" destId="{ACFF5371-F4D9-4915-B70F-AF0225FD07A8}" srcOrd="9" destOrd="0" presId="urn:microsoft.com/office/officeart/2005/8/layout/pyramid2"/>
    <dgm:cxn modelId="{89838B4B-B056-4B72-AB21-D1159114A172}" type="presParOf" srcId="{347982CB-5C05-445E-9280-02359BC63846}" destId="{BE06AE0E-F23E-4AAE-8560-EB4B1BB64A73}" srcOrd="10" destOrd="0" presId="urn:microsoft.com/office/officeart/2005/8/layout/pyramid2"/>
    <dgm:cxn modelId="{A4AA8DDA-EA83-494C-8963-8AD5ADAF585F}"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bg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613B872-9A28-4CE6-858C-C2BF036F03B5}" type="presOf" srcId="{504E9BC7-6B1B-4819-97E5-80A66754053B}" destId="{03F10FC8-8F51-49E6-A25A-3E63B0EE6B8A}" srcOrd="0" destOrd="0" presId="urn:microsoft.com/office/officeart/2005/8/layout/pyramid2"/>
    <dgm:cxn modelId="{128E0EB1-0436-45A3-A985-6A273AFD3299}" type="presOf" srcId="{8BEED74E-F41E-4CCB-8B4F-B1666FB8BA68}" destId="{E9782035-3F21-4E7C-8367-1EBC38EDC231}" srcOrd="0" destOrd="0" presId="urn:microsoft.com/office/officeart/2005/8/layout/pyramid2"/>
    <dgm:cxn modelId="{0CED12D1-B461-4F36-951C-4A75C36B3DF3}" type="presOf" srcId="{370AC389-38C1-467B-ADD4-6D25DFD89B93}" destId="{A97FC0F0-C262-4129-953A-66A1DE93F7F7}"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20474CEA-0284-4D04-B00C-3C93753D6693}" type="presOf" srcId="{BE48EDEB-AD57-420E-B975-F586443E2BE7}" destId="{BD7E30C1-8919-4989-A3D5-1056AA81AB04}" srcOrd="0" destOrd="0" presId="urn:microsoft.com/office/officeart/2005/8/layout/pyramid2"/>
    <dgm:cxn modelId="{0B2BCDE7-A5A4-4E6B-AD61-428D0A7AA8DD}"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0502A452-F1A8-4461-A33A-EC826635F098}" type="presOf" srcId="{1C053F88-AAA5-43FD-AE20-996DD88E59AE}" destId="{BC8CC3FA-2525-438C-B9B6-979591F5C1DD}"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A940D8A8-7391-4DD2-9F77-78D3D2CFEC87}" type="presOf" srcId="{3D72F352-2A22-4EDD-A340-DBCEC383B76B}" destId="{B27C03EA-913F-48F6-A09A-584DE285F239}" srcOrd="0" destOrd="0" presId="urn:microsoft.com/office/officeart/2005/8/layout/pyramid2"/>
    <dgm:cxn modelId="{9072BA9B-044D-469C-9602-358647C60599}" type="presParOf" srcId="{B27C03EA-913F-48F6-A09A-584DE285F239}" destId="{3371F4EC-EA2F-4D96-987E-D3F8B046F9E1}" srcOrd="0" destOrd="0" presId="urn:microsoft.com/office/officeart/2005/8/layout/pyramid2"/>
    <dgm:cxn modelId="{DC626BA4-9977-4E95-8A7E-768D5DB76FD2}" type="presParOf" srcId="{B27C03EA-913F-48F6-A09A-584DE285F239}" destId="{347982CB-5C05-445E-9280-02359BC63846}" srcOrd="1" destOrd="0" presId="urn:microsoft.com/office/officeart/2005/8/layout/pyramid2"/>
    <dgm:cxn modelId="{DB41C833-7873-4827-9760-DB4361483F44}" type="presParOf" srcId="{347982CB-5C05-445E-9280-02359BC63846}" destId="{A97FC0F0-C262-4129-953A-66A1DE93F7F7}" srcOrd="0" destOrd="0" presId="urn:microsoft.com/office/officeart/2005/8/layout/pyramid2"/>
    <dgm:cxn modelId="{532CC19F-27CD-4503-8834-23EE83EB1212}" type="presParOf" srcId="{347982CB-5C05-445E-9280-02359BC63846}" destId="{D7597E76-F2E9-418E-9931-E4E2E1D2469A}" srcOrd="1" destOrd="0" presId="urn:microsoft.com/office/officeart/2005/8/layout/pyramid2"/>
    <dgm:cxn modelId="{D47873AC-A557-4C28-8E6D-825DA353D76F}" type="presParOf" srcId="{347982CB-5C05-445E-9280-02359BC63846}" destId="{E9782035-3F21-4E7C-8367-1EBC38EDC231}" srcOrd="2" destOrd="0" presId="urn:microsoft.com/office/officeart/2005/8/layout/pyramid2"/>
    <dgm:cxn modelId="{C0C55DD4-640A-487B-A103-9694A5645588}" type="presParOf" srcId="{347982CB-5C05-445E-9280-02359BC63846}" destId="{E1E755E8-694A-42C1-A507-57D781A570AB}" srcOrd="3" destOrd="0" presId="urn:microsoft.com/office/officeart/2005/8/layout/pyramid2"/>
    <dgm:cxn modelId="{EBC67837-3085-4A95-8FC8-6EC2046170D2}" type="presParOf" srcId="{347982CB-5C05-445E-9280-02359BC63846}" destId="{BC8CC3FA-2525-438C-B9B6-979591F5C1DD}" srcOrd="4" destOrd="0" presId="urn:microsoft.com/office/officeart/2005/8/layout/pyramid2"/>
    <dgm:cxn modelId="{D3148A86-5562-4455-8042-5433457EE7A5}" type="presParOf" srcId="{347982CB-5C05-445E-9280-02359BC63846}" destId="{65D6D50E-2FF3-40D9-B804-7AB6B8D7BB1D}" srcOrd="5" destOrd="0" presId="urn:microsoft.com/office/officeart/2005/8/layout/pyramid2"/>
    <dgm:cxn modelId="{BE0065FB-D952-40A6-AB11-64DD90F251A7}" type="presParOf" srcId="{347982CB-5C05-445E-9280-02359BC63846}" destId="{03F10FC8-8F51-49E6-A25A-3E63B0EE6B8A}" srcOrd="6" destOrd="0" presId="urn:microsoft.com/office/officeart/2005/8/layout/pyramid2"/>
    <dgm:cxn modelId="{927FD3A7-343F-4FCE-9759-633DBE035646}" type="presParOf" srcId="{347982CB-5C05-445E-9280-02359BC63846}" destId="{8A91F2C0-0121-41A7-A21E-8A419D69BEC0}" srcOrd="7" destOrd="0" presId="urn:microsoft.com/office/officeart/2005/8/layout/pyramid2"/>
    <dgm:cxn modelId="{57F6A5F1-57FA-4F95-A486-278FE03F22F5}" type="presParOf" srcId="{347982CB-5C05-445E-9280-02359BC63846}" destId="{BD7E30C1-8919-4989-A3D5-1056AA81AB04}" srcOrd="8" destOrd="0" presId="urn:microsoft.com/office/officeart/2005/8/layout/pyramid2"/>
    <dgm:cxn modelId="{36CCEFFC-F450-4303-AA09-C3B8401F659B}" type="presParOf" srcId="{347982CB-5C05-445E-9280-02359BC63846}" destId="{ACFF5371-F4D9-4915-B70F-AF0225FD07A8}" srcOrd="9" destOrd="0" presId="urn:microsoft.com/office/officeart/2005/8/layout/pyramid2"/>
    <dgm:cxn modelId="{B5035CBC-8A2B-4623-9A93-31782226A6A0}" type="presParOf" srcId="{347982CB-5C05-445E-9280-02359BC63846}" destId="{BE06AE0E-F23E-4AAE-8560-EB4B1BB64A73}" srcOrd="10" destOrd="0" presId="urn:microsoft.com/office/officeart/2005/8/layout/pyramid2"/>
    <dgm:cxn modelId="{8997A8BB-D20D-41FB-8ABB-9E1DAE2A5EBA}"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257B2D9C-ECAB-4634-A642-69143FEE0E34}"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A618EA53-582F-4A59-BB7F-45C2B2F1CE17}" type="presOf" srcId="{9217F792-B9CC-4EA3-BE4D-35CCD3997FB6}" destId="{BE06AE0E-F23E-4AAE-8560-EB4B1BB64A73}" srcOrd="0" destOrd="0" presId="urn:microsoft.com/office/officeart/2005/8/layout/pyramid2"/>
    <dgm:cxn modelId="{5E508464-A056-4ED5-8B9C-074184904BF6}" type="presOf" srcId="{3D72F352-2A22-4EDD-A340-DBCEC383B76B}" destId="{B27C03EA-913F-48F6-A09A-584DE285F239}" srcOrd="0" destOrd="0" presId="urn:microsoft.com/office/officeart/2005/8/layout/pyramid2"/>
    <dgm:cxn modelId="{B9CEC07B-F7F8-40BC-AF30-628FDF6929A6}"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E19F9B88-2A1B-4890-A9EC-B26FED6792B2}" type="presOf" srcId="{1C053F88-AAA5-43FD-AE20-996DD88E59AE}" destId="{BC8CC3FA-2525-438C-B9B6-979591F5C1DD}" srcOrd="0" destOrd="0" presId="urn:microsoft.com/office/officeart/2005/8/layout/pyramid2"/>
    <dgm:cxn modelId="{6AE4E93F-5F1F-47DE-BDA1-738AEC63C7CA}" type="presOf" srcId="{504E9BC7-6B1B-4819-97E5-80A66754053B}" destId="{03F10FC8-8F51-49E6-A25A-3E63B0EE6B8A}" srcOrd="0" destOrd="0" presId="urn:microsoft.com/office/officeart/2005/8/layout/pyramid2"/>
    <dgm:cxn modelId="{9E66CD67-4F76-458E-AA56-FD0ED5714C01}" type="presOf" srcId="{8BEED74E-F41E-4CCB-8B4F-B1666FB8BA68}" destId="{E9782035-3F21-4E7C-8367-1EBC38EDC231}"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36D3E6BD-EA36-447E-AAB9-458DEE3D8F76}" type="presParOf" srcId="{B27C03EA-913F-48F6-A09A-584DE285F239}" destId="{3371F4EC-EA2F-4D96-987E-D3F8B046F9E1}" srcOrd="0" destOrd="0" presId="urn:microsoft.com/office/officeart/2005/8/layout/pyramid2"/>
    <dgm:cxn modelId="{697067D9-C83E-41DC-A116-8E7CC9D6DA0F}" type="presParOf" srcId="{B27C03EA-913F-48F6-A09A-584DE285F239}" destId="{347982CB-5C05-445E-9280-02359BC63846}" srcOrd="1" destOrd="0" presId="urn:microsoft.com/office/officeart/2005/8/layout/pyramid2"/>
    <dgm:cxn modelId="{C1878F29-6FDE-4CD1-8F51-EBECF35020FE}" type="presParOf" srcId="{347982CB-5C05-445E-9280-02359BC63846}" destId="{A97FC0F0-C262-4129-953A-66A1DE93F7F7}" srcOrd="0" destOrd="0" presId="urn:microsoft.com/office/officeart/2005/8/layout/pyramid2"/>
    <dgm:cxn modelId="{8A5E9958-1015-4568-94C2-FC8CE1603D14}" type="presParOf" srcId="{347982CB-5C05-445E-9280-02359BC63846}" destId="{D7597E76-F2E9-418E-9931-E4E2E1D2469A}" srcOrd="1" destOrd="0" presId="urn:microsoft.com/office/officeart/2005/8/layout/pyramid2"/>
    <dgm:cxn modelId="{EB897835-2D64-4F9B-8EA3-38CBBDAFE9DE}" type="presParOf" srcId="{347982CB-5C05-445E-9280-02359BC63846}" destId="{E9782035-3F21-4E7C-8367-1EBC38EDC231}" srcOrd="2" destOrd="0" presId="urn:microsoft.com/office/officeart/2005/8/layout/pyramid2"/>
    <dgm:cxn modelId="{020D09D3-B697-4403-B7DE-AADDF9D36746}" type="presParOf" srcId="{347982CB-5C05-445E-9280-02359BC63846}" destId="{E1E755E8-694A-42C1-A507-57D781A570AB}" srcOrd="3" destOrd="0" presId="urn:microsoft.com/office/officeart/2005/8/layout/pyramid2"/>
    <dgm:cxn modelId="{C48EDA73-CE62-452F-8F2F-7C29AE8A3135}" type="presParOf" srcId="{347982CB-5C05-445E-9280-02359BC63846}" destId="{BC8CC3FA-2525-438C-B9B6-979591F5C1DD}" srcOrd="4" destOrd="0" presId="urn:microsoft.com/office/officeart/2005/8/layout/pyramid2"/>
    <dgm:cxn modelId="{0E53D93B-3ED2-4228-A5FE-9CC3A60BB58B}" type="presParOf" srcId="{347982CB-5C05-445E-9280-02359BC63846}" destId="{65D6D50E-2FF3-40D9-B804-7AB6B8D7BB1D}" srcOrd="5" destOrd="0" presId="urn:microsoft.com/office/officeart/2005/8/layout/pyramid2"/>
    <dgm:cxn modelId="{EDB6FF50-DE9C-46E2-8D45-858A755B6D12}" type="presParOf" srcId="{347982CB-5C05-445E-9280-02359BC63846}" destId="{03F10FC8-8F51-49E6-A25A-3E63B0EE6B8A}" srcOrd="6" destOrd="0" presId="urn:microsoft.com/office/officeart/2005/8/layout/pyramid2"/>
    <dgm:cxn modelId="{349EC73D-3467-409F-90A7-27775B446A4B}" type="presParOf" srcId="{347982CB-5C05-445E-9280-02359BC63846}" destId="{8A91F2C0-0121-41A7-A21E-8A419D69BEC0}" srcOrd="7" destOrd="0" presId="urn:microsoft.com/office/officeart/2005/8/layout/pyramid2"/>
    <dgm:cxn modelId="{E1E6F79A-BBD2-4CD7-BF8A-83E6A596E9CE}" type="presParOf" srcId="{347982CB-5C05-445E-9280-02359BC63846}" destId="{BD7E30C1-8919-4989-A3D5-1056AA81AB04}" srcOrd="8" destOrd="0" presId="urn:microsoft.com/office/officeart/2005/8/layout/pyramid2"/>
    <dgm:cxn modelId="{6ABF530D-5715-45C9-9607-B6BB690BDFD4}" type="presParOf" srcId="{347982CB-5C05-445E-9280-02359BC63846}" destId="{ACFF5371-F4D9-4915-B70F-AF0225FD07A8}" srcOrd="9" destOrd="0" presId="urn:microsoft.com/office/officeart/2005/8/layout/pyramid2"/>
    <dgm:cxn modelId="{9FA48737-1D5E-4027-BF89-FD4C0555252A}" type="presParOf" srcId="{347982CB-5C05-445E-9280-02359BC63846}" destId="{BE06AE0E-F23E-4AAE-8560-EB4B1BB64A73}" srcOrd="10" destOrd="0" presId="urn:microsoft.com/office/officeart/2005/8/layout/pyramid2"/>
    <dgm:cxn modelId="{B8CFDFF0-1694-4D95-8E9D-BD4280980123}"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294F0CEF-B680-4DC4-995B-6D1C305FC838}" type="presOf" srcId="{8BEED74E-F41E-4CCB-8B4F-B1666FB8BA68}" destId="{E9782035-3F21-4E7C-8367-1EBC38EDC231}" srcOrd="0" destOrd="0" presId="urn:microsoft.com/office/officeart/2005/8/layout/pyramid2"/>
    <dgm:cxn modelId="{F36C8253-4B47-482D-9E00-695E0B4EC461}" type="presOf" srcId="{370AC389-38C1-467B-ADD4-6D25DFD89B93}" destId="{A97FC0F0-C262-4129-953A-66A1DE93F7F7}"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95434409-9E2E-4D0A-8C95-1B4FFE096576}" type="presOf" srcId="{504E9BC7-6B1B-4819-97E5-80A66754053B}" destId="{03F10FC8-8F51-49E6-A25A-3E63B0EE6B8A}" srcOrd="0" destOrd="0" presId="urn:microsoft.com/office/officeart/2005/8/layout/pyramid2"/>
    <dgm:cxn modelId="{892FED64-A83F-4D07-97D9-E528B2A9326A}" type="presOf" srcId="{BE48EDEB-AD57-420E-B975-F586443E2BE7}" destId="{BD7E30C1-8919-4989-A3D5-1056AA81AB04}" srcOrd="0" destOrd="0" presId="urn:microsoft.com/office/officeart/2005/8/layout/pyramid2"/>
    <dgm:cxn modelId="{EA741441-50ED-413E-8521-29BE316AAE0B}" type="presOf" srcId="{1C053F88-AAA5-43FD-AE20-996DD88E59AE}" destId="{BC8CC3FA-2525-438C-B9B6-979591F5C1DD}" srcOrd="0" destOrd="0" presId="urn:microsoft.com/office/officeart/2005/8/layout/pyramid2"/>
    <dgm:cxn modelId="{87BD0B82-331D-43CC-92E8-D83B43B4B80A}" type="presOf" srcId="{3D72F352-2A22-4EDD-A340-DBCEC383B76B}" destId="{B27C03EA-913F-48F6-A09A-584DE285F239}" srcOrd="0" destOrd="0" presId="urn:microsoft.com/office/officeart/2005/8/layout/pyramid2"/>
    <dgm:cxn modelId="{BAD28BCC-A4BE-4A61-AC43-4DDB375E971E}"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F0954487-592D-420F-8242-C43D188071A1}" srcId="{3D72F352-2A22-4EDD-A340-DBCEC383B76B}" destId="{BE48EDEB-AD57-420E-B975-F586443E2BE7}" srcOrd="4" destOrd="0" parTransId="{6FDD0BE5-D051-40A1-9532-2E2EBD02A854}" sibTransId="{595203C2-39BA-4DB3-B299-C38BA0ACCAAF}"/>
    <dgm:cxn modelId="{6A6A03E9-275E-4631-B9A7-2CBE34A2333E}" type="presParOf" srcId="{B27C03EA-913F-48F6-A09A-584DE285F239}" destId="{3371F4EC-EA2F-4D96-987E-D3F8B046F9E1}" srcOrd="0" destOrd="0" presId="urn:microsoft.com/office/officeart/2005/8/layout/pyramid2"/>
    <dgm:cxn modelId="{AC0E3AD4-2F0D-470E-B068-9A166D5E0709}" type="presParOf" srcId="{B27C03EA-913F-48F6-A09A-584DE285F239}" destId="{347982CB-5C05-445E-9280-02359BC63846}" srcOrd="1" destOrd="0" presId="urn:microsoft.com/office/officeart/2005/8/layout/pyramid2"/>
    <dgm:cxn modelId="{E9DD5B0B-3357-4B7D-B672-E3C103EF3039}" type="presParOf" srcId="{347982CB-5C05-445E-9280-02359BC63846}" destId="{A97FC0F0-C262-4129-953A-66A1DE93F7F7}" srcOrd="0" destOrd="0" presId="urn:microsoft.com/office/officeart/2005/8/layout/pyramid2"/>
    <dgm:cxn modelId="{2A9ACEDB-0D2C-47BC-BCF6-5F5F207FFD03}" type="presParOf" srcId="{347982CB-5C05-445E-9280-02359BC63846}" destId="{D7597E76-F2E9-418E-9931-E4E2E1D2469A}" srcOrd="1" destOrd="0" presId="urn:microsoft.com/office/officeart/2005/8/layout/pyramid2"/>
    <dgm:cxn modelId="{87381620-CC8A-4747-9106-2371F1F2B7EF}" type="presParOf" srcId="{347982CB-5C05-445E-9280-02359BC63846}" destId="{E9782035-3F21-4E7C-8367-1EBC38EDC231}" srcOrd="2" destOrd="0" presId="urn:microsoft.com/office/officeart/2005/8/layout/pyramid2"/>
    <dgm:cxn modelId="{872867BE-6D9C-492C-BC79-C010C42B9E5C}" type="presParOf" srcId="{347982CB-5C05-445E-9280-02359BC63846}" destId="{E1E755E8-694A-42C1-A507-57D781A570AB}" srcOrd="3" destOrd="0" presId="urn:microsoft.com/office/officeart/2005/8/layout/pyramid2"/>
    <dgm:cxn modelId="{41CE5FD8-9F84-4598-A65B-44F72DF6715F}" type="presParOf" srcId="{347982CB-5C05-445E-9280-02359BC63846}" destId="{BC8CC3FA-2525-438C-B9B6-979591F5C1DD}" srcOrd="4" destOrd="0" presId="urn:microsoft.com/office/officeart/2005/8/layout/pyramid2"/>
    <dgm:cxn modelId="{A55D3F64-EB3A-441B-BA72-5A1802FF5544}" type="presParOf" srcId="{347982CB-5C05-445E-9280-02359BC63846}" destId="{65D6D50E-2FF3-40D9-B804-7AB6B8D7BB1D}" srcOrd="5" destOrd="0" presId="urn:microsoft.com/office/officeart/2005/8/layout/pyramid2"/>
    <dgm:cxn modelId="{9CB7B6AB-ED58-460B-A0FF-D4B986827D54}" type="presParOf" srcId="{347982CB-5C05-445E-9280-02359BC63846}" destId="{03F10FC8-8F51-49E6-A25A-3E63B0EE6B8A}" srcOrd="6" destOrd="0" presId="urn:microsoft.com/office/officeart/2005/8/layout/pyramid2"/>
    <dgm:cxn modelId="{D4A35D13-50AB-4284-907B-7FBE7C0FF2C2}" type="presParOf" srcId="{347982CB-5C05-445E-9280-02359BC63846}" destId="{8A91F2C0-0121-41A7-A21E-8A419D69BEC0}" srcOrd="7" destOrd="0" presId="urn:microsoft.com/office/officeart/2005/8/layout/pyramid2"/>
    <dgm:cxn modelId="{7F1923BE-1401-4FB8-913B-F5959C7BC6B0}" type="presParOf" srcId="{347982CB-5C05-445E-9280-02359BC63846}" destId="{BD7E30C1-8919-4989-A3D5-1056AA81AB04}" srcOrd="8" destOrd="0" presId="urn:microsoft.com/office/officeart/2005/8/layout/pyramid2"/>
    <dgm:cxn modelId="{AC654DD5-7B69-46DC-AA43-17075376CD69}" type="presParOf" srcId="{347982CB-5C05-445E-9280-02359BC63846}" destId="{ACFF5371-F4D9-4915-B70F-AF0225FD07A8}" srcOrd="9" destOrd="0" presId="urn:microsoft.com/office/officeart/2005/8/layout/pyramid2"/>
    <dgm:cxn modelId="{DD07F815-BB5D-4145-B34E-AC8DAC4D5018}" type="presParOf" srcId="{347982CB-5C05-445E-9280-02359BC63846}" destId="{BE06AE0E-F23E-4AAE-8560-EB4B1BB64A73}" srcOrd="10" destOrd="0" presId="urn:microsoft.com/office/officeart/2005/8/layout/pyramid2"/>
    <dgm:cxn modelId="{417F61AF-3E20-4E6C-A95C-AF7386543867}"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6BD2DFEF-1CA0-4E32-A6A1-57D914F355A3}" type="presOf" srcId="{370AC389-38C1-467B-ADD4-6D25DFD89B93}" destId="{A97FC0F0-C262-4129-953A-66A1DE93F7F7}" srcOrd="0" destOrd="0" presId="urn:microsoft.com/office/officeart/2005/8/layout/pyramid2"/>
    <dgm:cxn modelId="{90C5E09E-294D-4552-B5C8-B93A4D97D66E}" type="presOf" srcId="{3D72F352-2A22-4EDD-A340-DBCEC383B76B}" destId="{B27C03EA-913F-48F6-A09A-584DE285F239}"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8DA6E878-0276-4B54-B974-7142ED40EA98}" type="presOf" srcId="{1C053F88-AAA5-43FD-AE20-996DD88E59AE}" destId="{BC8CC3FA-2525-438C-B9B6-979591F5C1DD}" srcOrd="0" destOrd="0" presId="urn:microsoft.com/office/officeart/2005/8/layout/pyramid2"/>
    <dgm:cxn modelId="{C0AAFF1C-6BC5-49DD-ABD7-72AC5BCB694B}"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96BCBAF9-41DA-40DA-A96A-B76239951036}" type="presOf" srcId="{BE48EDEB-AD57-420E-B975-F586443E2BE7}" destId="{BD7E30C1-8919-4989-A3D5-1056AA81AB04}" srcOrd="0" destOrd="0" presId="urn:microsoft.com/office/officeart/2005/8/layout/pyramid2"/>
    <dgm:cxn modelId="{9BC3D168-E140-4325-8AF1-39D51BB4BB9B}" type="presOf" srcId="{504E9BC7-6B1B-4819-97E5-80A66754053B}" destId="{03F10FC8-8F51-49E6-A25A-3E63B0EE6B8A}" srcOrd="0" destOrd="0" presId="urn:microsoft.com/office/officeart/2005/8/layout/pyramid2"/>
    <dgm:cxn modelId="{A4126AA8-2215-445C-B1DA-9CDF4917FC42}" type="presOf" srcId="{8BEED74E-F41E-4CCB-8B4F-B1666FB8BA68}" destId="{E9782035-3F21-4E7C-8367-1EBC38EDC231}"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E243AC94-62FF-4B5C-BEF0-ECE0BA091BB4}" type="presParOf" srcId="{B27C03EA-913F-48F6-A09A-584DE285F239}" destId="{3371F4EC-EA2F-4D96-987E-D3F8B046F9E1}" srcOrd="0" destOrd="0" presId="urn:microsoft.com/office/officeart/2005/8/layout/pyramid2"/>
    <dgm:cxn modelId="{4CCF907E-FC7F-482B-A2AC-DE5EEA55C694}" type="presParOf" srcId="{B27C03EA-913F-48F6-A09A-584DE285F239}" destId="{347982CB-5C05-445E-9280-02359BC63846}" srcOrd="1" destOrd="0" presId="urn:microsoft.com/office/officeart/2005/8/layout/pyramid2"/>
    <dgm:cxn modelId="{FDF89012-C682-4EB4-81B8-EA2F5C24991D}" type="presParOf" srcId="{347982CB-5C05-445E-9280-02359BC63846}" destId="{A97FC0F0-C262-4129-953A-66A1DE93F7F7}" srcOrd="0" destOrd="0" presId="urn:microsoft.com/office/officeart/2005/8/layout/pyramid2"/>
    <dgm:cxn modelId="{FA11D568-B521-42EF-8FCE-58B5574A3CCF}" type="presParOf" srcId="{347982CB-5C05-445E-9280-02359BC63846}" destId="{D7597E76-F2E9-418E-9931-E4E2E1D2469A}" srcOrd="1" destOrd="0" presId="urn:microsoft.com/office/officeart/2005/8/layout/pyramid2"/>
    <dgm:cxn modelId="{94E6A083-AF33-4E91-B65C-FCDB836AD721}" type="presParOf" srcId="{347982CB-5C05-445E-9280-02359BC63846}" destId="{E9782035-3F21-4E7C-8367-1EBC38EDC231}" srcOrd="2" destOrd="0" presId="urn:microsoft.com/office/officeart/2005/8/layout/pyramid2"/>
    <dgm:cxn modelId="{694C6021-954A-4006-A5CA-F1973BB60EA3}" type="presParOf" srcId="{347982CB-5C05-445E-9280-02359BC63846}" destId="{E1E755E8-694A-42C1-A507-57D781A570AB}" srcOrd="3" destOrd="0" presId="urn:microsoft.com/office/officeart/2005/8/layout/pyramid2"/>
    <dgm:cxn modelId="{23053AAF-F3C9-4D38-81CA-740A09A5A557}" type="presParOf" srcId="{347982CB-5C05-445E-9280-02359BC63846}" destId="{BC8CC3FA-2525-438C-B9B6-979591F5C1DD}" srcOrd="4" destOrd="0" presId="urn:microsoft.com/office/officeart/2005/8/layout/pyramid2"/>
    <dgm:cxn modelId="{0674D52A-665C-481B-92BD-A6FEE7EFAF97}" type="presParOf" srcId="{347982CB-5C05-445E-9280-02359BC63846}" destId="{65D6D50E-2FF3-40D9-B804-7AB6B8D7BB1D}" srcOrd="5" destOrd="0" presId="urn:microsoft.com/office/officeart/2005/8/layout/pyramid2"/>
    <dgm:cxn modelId="{8D33F81D-6CB8-4E11-BEE0-48CE3DC60CE8}" type="presParOf" srcId="{347982CB-5C05-445E-9280-02359BC63846}" destId="{03F10FC8-8F51-49E6-A25A-3E63B0EE6B8A}" srcOrd="6" destOrd="0" presId="urn:microsoft.com/office/officeart/2005/8/layout/pyramid2"/>
    <dgm:cxn modelId="{24198E5F-B8C1-4308-AE0A-AC43723897BC}" type="presParOf" srcId="{347982CB-5C05-445E-9280-02359BC63846}" destId="{8A91F2C0-0121-41A7-A21E-8A419D69BEC0}" srcOrd="7" destOrd="0" presId="urn:microsoft.com/office/officeart/2005/8/layout/pyramid2"/>
    <dgm:cxn modelId="{2EB27835-4C75-4747-B332-4217C9ECEB05}" type="presParOf" srcId="{347982CB-5C05-445E-9280-02359BC63846}" destId="{BD7E30C1-8919-4989-A3D5-1056AA81AB04}" srcOrd="8" destOrd="0" presId="urn:microsoft.com/office/officeart/2005/8/layout/pyramid2"/>
    <dgm:cxn modelId="{E0C7BAFB-2FAE-4175-8386-C2A18EE239AE}" type="presParOf" srcId="{347982CB-5C05-445E-9280-02359BC63846}" destId="{ACFF5371-F4D9-4915-B70F-AF0225FD07A8}" srcOrd="9" destOrd="0" presId="urn:microsoft.com/office/officeart/2005/8/layout/pyramid2"/>
    <dgm:cxn modelId="{4D7890BF-68E7-4D91-A826-9798DEBC72AA}" type="presParOf" srcId="{347982CB-5C05-445E-9280-02359BC63846}" destId="{BE06AE0E-F23E-4AAE-8560-EB4B1BB64A73}" srcOrd="10" destOrd="0" presId="urn:microsoft.com/office/officeart/2005/8/layout/pyramid2"/>
    <dgm:cxn modelId="{8E91C18C-C519-4DC8-9AED-BC51ACE368B3}"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30B885D0-77C7-4BD7-9866-E0D346B2A39D}" type="presOf" srcId="{3D72F352-2A22-4EDD-A340-DBCEC383B76B}" destId="{B27C03EA-913F-48F6-A09A-584DE285F239}" srcOrd="0" destOrd="0" presId="urn:microsoft.com/office/officeart/2005/8/layout/pyramid2"/>
    <dgm:cxn modelId="{68D7A1C5-1EA9-475C-8563-C11E17935822}" type="presOf" srcId="{BE48EDEB-AD57-420E-B975-F586443E2BE7}" destId="{BD7E30C1-8919-4989-A3D5-1056AA81AB04}"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B975871B-6E1B-4B83-9EA5-D1FDCB49C153}" type="presOf" srcId="{1C053F88-AAA5-43FD-AE20-996DD88E59AE}" destId="{BC8CC3FA-2525-438C-B9B6-979591F5C1DD}" srcOrd="0" destOrd="0" presId="urn:microsoft.com/office/officeart/2005/8/layout/pyramid2"/>
    <dgm:cxn modelId="{8F26D94C-3E51-4D8A-9091-BDA21E1D916D}" type="presOf" srcId="{8BEED74E-F41E-4CCB-8B4F-B1666FB8BA68}" destId="{E9782035-3F21-4E7C-8367-1EBC38EDC231}" srcOrd="0" destOrd="0" presId="urn:microsoft.com/office/officeart/2005/8/layout/pyramid2"/>
    <dgm:cxn modelId="{59510CD0-AF95-4404-A425-BFB4CA4C681C}"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2E385FE9-5C0E-48FC-84D9-17E110AD8ED8}"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8B947D79-5D99-4D4A-B9E1-F06BFD4F6020}" type="presOf" srcId="{504E9BC7-6B1B-4819-97E5-80A66754053B}" destId="{03F10FC8-8F51-49E6-A25A-3E63B0EE6B8A}"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3E13DB4E-567F-42E5-A280-57E872B335FF}" type="presParOf" srcId="{B27C03EA-913F-48F6-A09A-584DE285F239}" destId="{3371F4EC-EA2F-4D96-987E-D3F8B046F9E1}" srcOrd="0" destOrd="0" presId="urn:microsoft.com/office/officeart/2005/8/layout/pyramid2"/>
    <dgm:cxn modelId="{EDADFEA5-1079-4D5B-970B-90C5693B6299}" type="presParOf" srcId="{B27C03EA-913F-48F6-A09A-584DE285F239}" destId="{347982CB-5C05-445E-9280-02359BC63846}" srcOrd="1" destOrd="0" presId="urn:microsoft.com/office/officeart/2005/8/layout/pyramid2"/>
    <dgm:cxn modelId="{C3B7F28C-8689-4E22-AC30-68A118AD12BD}" type="presParOf" srcId="{347982CB-5C05-445E-9280-02359BC63846}" destId="{A97FC0F0-C262-4129-953A-66A1DE93F7F7}" srcOrd="0" destOrd="0" presId="urn:microsoft.com/office/officeart/2005/8/layout/pyramid2"/>
    <dgm:cxn modelId="{8869AE85-7958-43E7-A639-BCC434A8A15C}" type="presParOf" srcId="{347982CB-5C05-445E-9280-02359BC63846}" destId="{D7597E76-F2E9-418E-9931-E4E2E1D2469A}" srcOrd="1" destOrd="0" presId="urn:microsoft.com/office/officeart/2005/8/layout/pyramid2"/>
    <dgm:cxn modelId="{2DDC3F93-7B79-4C14-86A1-96CC36B4693C}" type="presParOf" srcId="{347982CB-5C05-445E-9280-02359BC63846}" destId="{E9782035-3F21-4E7C-8367-1EBC38EDC231}" srcOrd="2" destOrd="0" presId="urn:microsoft.com/office/officeart/2005/8/layout/pyramid2"/>
    <dgm:cxn modelId="{3A5EF4F1-6141-452D-9B12-A9DD8E58A44C}" type="presParOf" srcId="{347982CB-5C05-445E-9280-02359BC63846}" destId="{E1E755E8-694A-42C1-A507-57D781A570AB}" srcOrd="3" destOrd="0" presId="urn:microsoft.com/office/officeart/2005/8/layout/pyramid2"/>
    <dgm:cxn modelId="{D326284C-C3CF-49C7-B6A1-F49416019E58}" type="presParOf" srcId="{347982CB-5C05-445E-9280-02359BC63846}" destId="{BC8CC3FA-2525-438C-B9B6-979591F5C1DD}" srcOrd="4" destOrd="0" presId="urn:microsoft.com/office/officeart/2005/8/layout/pyramid2"/>
    <dgm:cxn modelId="{07903FCA-0B38-4E28-91A8-3479B9194137}" type="presParOf" srcId="{347982CB-5C05-445E-9280-02359BC63846}" destId="{65D6D50E-2FF3-40D9-B804-7AB6B8D7BB1D}" srcOrd="5" destOrd="0" presId="urn:microsoft.com/office/officeart/2005/8/layout/pyramid2"/>
    <dgm:cxn modelId="{D0E8C77F-A755-4E07-A0DF-DFF49C7B6443}" type="presParOf" srcId="{347982CB-5C05-445E-9280-02359BC63846}" destId="{03F10FC8-8F51-49E6-A25A-3E63B0EE6B8A}" srcOrd="6" destOrd="0" presId="urn:microsoft.com/office/officeart/2005/8/layout/pyramid2"/>
    <dgm:cxn modelId="{2504B7B6-1434-4E3B-ABBC-0BA1BBADF460}" type="presParOf" srcId="{347982CB-5C05-445E-9280-02359BC63846}" destId="{8A91F2C0-0121-41A7-A21E-8A419D69BEC0}" srcOrd="7" destOrd="0" presId="urn:microsoft.com/office/officeart/2005/8/layout/pyramid2"/>
    <dgm:cxn modelId="{60DAD8A9-5681-45F2-8B87-E7CD618188B4}" type="presParOf" srcId="{347982CB-5C05-445E-9280-02359BC63846}" destId="{BD7E30C1-8919-4989-A3D5-1056AA81AB04}" srcOrd="8" destOrd="0" presId="urn:microsoft.com/office/officeart/2005/8/layout/pyramid2"/>
    <dgm:cxn modelId="{E05A4EA5-CE66-4ABF-9235-96DDB1768E79}" type="presParOf" srcId="{347982CB-5C05-445E-9280-02359BC63846}" destId="{ACFF5371-F4D9-4915-B70F-AF0225FD07A8}" srcOrd="9" destOrd="0" presId="urn:microsoft.com/office/officeart/2005/8/layout/pyramid2"/>
    <dgm:cxn modelId="{3325EADD-FB89-4104-BBA2-0EA76D50F2FA}" type="presParOf" srcId="{347982CB-5C05-445E-9280-02359BC63846}" destId="{BE06AE0E-F23E-4AAE-8560-EB4B1BB64A73}" srcOrd="10" destOrd="0" presId="urn:microsoft.com/office/officeart/2005/8/layout/pyramid2"/>
    <dgm:cxn modelId="{62DA92E7-8D9C-4E00-BFD6-12F3FC8EB41B}"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a:solidFill>
          <a:schemeClr val="accent2">
            <a:alpha val="90000"/>
          </a:schemeClr>
        </a:solidFill>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EB0C14B2-E05A-4AA9-BF8D-EC4C82284A08}" type="presOf" srcId="{3D72F352-2A22-4EDD-A340-DBCEC383B76B}" destId="{B27C03EA-913F-48F6-A09A-584DE285F239}" srcOrd="0" destOrd="0" presId="urn:microsoft.com/office/officeart/2005/8/layout/pyramid2"/>
    <dgm:cxn modelId="{061D264F-53BD-4095-9D1D-BFEFBFF45F59}"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A485ED3F-FEE8-48F9-B59E-800274753F88}" type="presOf" srcId="{1C053F88-AAA5-43FD-AE20-996DD88E59AE}" destId="{BC8CC3FA-2525-438C-B9B6-979591F5C1DD}" srcOrd="0" destOrd="0" presId="urn:microsoft.com/office/officeart/2005/8/layout/pyramid2"/>
    <dgm:cxn modelId="{244E53D5-D088-4656-8B3C-3250EC66EA44}" type="presOf" srcId="{370AC389-38C1-467B-ADD4-6D25DFD89B93}" destId="{A97FC0F0-C262-4129-953A-66A1DE93F7F7}" srcOrd="0" destOrd="0" presId="urn:microsoft.com/office/officeart/2005/8/layout/pyramid2"/>
    <dgm:cxn modelId="{1BEEC2BA-6BE3-4E7D-81EA-87F9BB5F5C60}" type="presOf" srcId="{BE48EDEB-AD57-420E-B975-F586443E2BE7}" destId="{BD7E30C1-8919-4989-A3D5-1056AA81AB04}" srcOrd="0" destOrd="0" presId="urn:microsoft.com/office/officeart/2005/8/layout/pyramid2"/>
    <dgm:cxn modelId="{1ADA5A56-C015-4210-9914-5EEE9D4B347A}" type="presOf" srcId="{9217F792-B9CC-4EA3-BE4D-35CCD3997FB6}" destId="{BE06AE0E-F23E-4AAE-8560-EB4B1BB64A73}" srcOrd="0" destOrd="0" presId="urn:microsoft.com/office/officeart/2005/8/layout/pyramid2"/>
    <dgm:cxn modelId="{AB45E248-DABD-4CAB-8D43-77AE3D1D5B7A}" type="presOf" srcId="{8BEED74E-F41E-4CCB-8B4F-B1666FB8BA68}" destId="{E9782035-3F21-4E7C-8367-1EBC38EDC231}"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81BBB527-2870-4679-9C47-81455E438091}" type="presParOf" srcId="{B27C03EA-913F-48F6-A09A-584DE285F239}" destId="{3371F4EC-EA2F-4D96-987E-D3F8B046F9E1}" srcOrd="0" destOrd="0" presId="urn:microsoft.com/office/officeart/2005/8/layout/pyramid2"/>
    <dgm:cxn modelId="{42ACED05-4A04-4558-A358-8CBD01BD12BF}" type="presParOf" srcId="{B27C03EA-913F-48F6-A09A-584DE285F239}" destId="{347982CB-5C05-445E-9280-02359BC63846}" srcOrd="1" destOrd="0" presId="urn:microsoft.com/office/officeart/2005/8/layout/pyramid2"/>
    <dgm:cxn modelId="{7099F9BC-2ACF-46B0-B878-836588E1CFD9}" type="presParOf" srcId="{347982CB-5C05-445E-9280-02359BC63846}" destId="{A97FC0F0-C262-4129-953A-66A1DE93F7F7}" srcOrd="0" destOrd="0" presId="urn:microsoft.com/office/officeart/2005/8/layout/pyramid2"/>
    <dgm:cxn modelId="{4D724960-628A-4E3D-B521-B90372BD0180}" type="presParOf" srcId="{347982CB-5C05-445E-9280-02359BC63846}" destId="{D7597E76-F2E9-418E-9931-E4E2E1D2469A}" srcOrd="1" destOrd="0" presId="urn:microsoft.com/office/officeart/2005/8/layout/pyramid2"/>
    <dgm:cxn modelId="{854A5147-7F78-417E-8016-582B3150551E}" type="presParOf" srcId="{347982CB-5C05-445E-9280-02359BC63846}" destId="{E9782035-3F21-4E7C-8367-1EBC38EDC231}" srcOrd="2" destOrd="0" presId="urn:microsoft.com/office/officeart/2005/8/layout/pyramid2"/>
    <dgm:cxn modelId="{63FC4B31-9800-40C0-B85E-2B5D6EDA3E37}" type="presParOf" srcId="{347982CB-5C05-445E-9280-02359BC63846}" destId="{E1E755E8-694A-42C1-A507-57D781A570AB}" srcOrd="3" destOrd="0" presId="urn:microsoft.com/office/officeart/2005/8/layout/pyramid2"/>
    <dgm:cxn modelId="{D9C1F45A-118B-43DD-AE8B-507D9D7D1399}" type="presParOf" srcId="{347982CB-5C05-445E-9280-02359BC63846}" destId="{BC8CC3FA-2525-438C-B9B6-979591F5C1DD}" srcOrd="4" destOrd="0" presId="urn:microsoft.com/office/officeart/2005/8/layout/pyramid2"/>
    <dgm:cxn modelId="{786335A4-A93F-4EB9-B230-2A4C583A7231}" type="presParOf" srcId="{347982CB-5C05-445E-9280-02359BC63846}" destId="{65D6D50E-2FF3-40D9-B804-7AB6B8D7BB1D}" srcOrd="5" destOrd="0" presId="urn:microsoft.com/office/officeart/2005/8/layout/pyramid2"/>
    <dgm:cxn modelId="{6A338628-5F3E-4CD3-AF73-F05724CCD309}" type="presParOf" srcId="{347982CB-5C05-445E-9280-02359BC63846}" destId="{03F10FC8-8F51-49E6-A25A-3E63B0EE6B8A}" srcOrd="6" destOrd="0" presId="urn:microsoft.com/office/officeart/2005/8/layout/pyramid2"/>
    <dgm:cxn modelId="{71FB92DA-A2D2-4E29-B478-FC5ACD499491}" type="presParOf" srcId="{347982CB-5C05-445E-9280-02359BC63846}" destId="{8A91F2C0-0121-41A7-A21E-8A419D69BEC0}" srcOrd="7" destOrd="0" presId="urn:microsoft.com/office/officeart/2005/8/layout/pyramid2"/>
    <dgm:cxn modelId="{39CAEEDE-9145-4943-ABA3-35AFF31E8404}" type="presParOf" srcId="{347982CB-5C05-445E-9280-02359BC63846}" destId="{BD7E30C1-8919-4989-A3D5-1056AA81AB04}" srcOrd="8" destOrd="0" presId="urn:microsoft.com/office/officeart/2005/8/layout/pyramid2"/>
    <dgm:cxn modelId="{55BDD621-0992-4B32-9DAE-867297589A91}" type="presParOf" srcId="{347982CB-5C05-445E-9280-02359BC63846}" destId="{ACFF5371-F4D9-4915-B70F-AF0225FD07A8}" srcOrd="9" destOrd="0" presId="urn:microsoft.com/office/officeart/2005/8/layout/pyramid2"/>
    <dgm:cxn modelId="{6B259D6F-EBF2-4681-81DC-9897B3D3219E}" type="presParOf" srcId="{347982CB-5C05-445E-9280-02359BC63846}" destId="{BE06AE0E-F23E-4AAE-8560-EB4B1BB64A73}" srcOrd="10" destOrd="0" presId="urn:microsoft.com/office/officeart/2005/8/layout/pyramid2"/>
    <dgm:cxn modelId="{ED2076FD-F206-4532-A6A6-0CF07E35809F}"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64F0EECE-18FC-4630-8E68-CA3F0F2F9480}" srcId="{3D72F352-2A22-4EDD-A340-DBCEC383B76B}" destId="{504E9BC7-6B1B-4819-97E5-80A66754053B}" srcOrd="3" destOrd="0" parTransId="{2732E5E0-C494-45D2-A21D-73A49CDFBFD1}" sibTransId="{CC3A4818-9467-4FD4-AEF8-9C8E72DCBAE3}"/>
    <dgm:cxn modelId="{4131F331-0533-47E2-A00D-6A530F43D760}" type="presOf" srcId="{9217F792-B9CC-4EA3-BE4D-35CCD3997FB6}" destId="{BE06AE0E-F23E-4AAE-8560-EB4B1BB64A73}" srcOrd="0" destOrd="0" presId="urn:microsoft.com/office/officeart/2005/8/layout/pyramid2"/>
    <dgm:cxn modelId="{AA7FBDC4-32E4-4DEF-895C-378D24FD519D}"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ABF3AB94-B1F4-4565-8AB6-263228607DB5}" type="presOf" srcId="{1C053F88-AAA5-43FD-AE20-996DD88E59AE}" destId="{BC8CC3FA-2525-438C-B9B6-979591F5C1DD}" srcOrd="0" destOrd="0" presId="urn:microsoft.com/office/officeart/2005/8/layout/pyramid2"/>
    <dgm:cxn modelId="{E904612A-20A3-4E05-85A1-2CDCF5FDA258}" type="presOf" srcId="{370AC389-38C1-467B-ADD4-6D25DFD89B93}" destId="{A97FC0F0-C262-4129-953A-66A1DE93F7F7}" srcOrd="0" destOrd="0" presId="urn:microsoft.com/office/officeart/2005/8/layout/pyramid2"/>
    <dgm:cxn modelId="{82A304F6-2172-4678-8BFD-0EC42C72DA4B}" type="presOf" srcId="{3D72F352-2A22-4EDD-A340-DBCEC383B76B}" destId="{B27C03EA-913F-48F6-A09A-584DE285F239}"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8F3DB64B-D585-4572-8E1B-E3084E49E712}" type="presOf" srcId="{BE48EDEB-AD57-420E-B975-F586443E2BE7}" destId="{BD7E30C1-8919-4989-A3D5-1056AA81AB04}"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4E6CC213-AD1A-42EC-82A5-252F30BB6A50}" type="presOf" srcId="{8BEED74E-F41E-4CCB-8B4F-B1666FB8BA68}" destId="{E9782035-3F21-4E7C-8367-1EBC38EDC231}" srcOrd="0" destOrd="0" presId="urn:microsoft.com/office/officeart/2005/8/layout/pyramid2"/>
    <dgm:cxn modelId="{AF7A0BD6-1989-43C7-8AAB-8DC86CA21D28}" type="presParOf" srcId="{B27C03EA-913F-48F6-A09A-584DE285F239}" destId="{3371F4EC-EA2F-4D96-987E-D3F8B046F9E1}" srcOrd="0" destOrd="0" presId="urn:microsoft.com/office/officeart/2005/8/layout/pyramid2"/>
    <dgm:cxn modelId="{42A8563F-850B-4504-BD76-D073AAEEA741}" type="presParOf" srcId="{B27C03EA-913F-48F6-A09A-584DE285F239}" destId="{347982CB-5C05-445E-9280-02359BC63846}" srcOrd="1" destOrd="0" presId="urn:microsoft.com/office/officeart/2005/8/layout/pyramid2"/>
    <dgm:cxn modelId="{B43E2B0D-6B52-47DB-8820-D5402F84F717}" type="presParOf" srcId="{347982CB-5C05-445E-9280-02359BC63846}" destId="{A97FC0F0-C262-4129-953A-66A1DE93F7F7}" srcOrd="0" destOrd="0" presId="urn:microsoft.com/office/officeart/2005/8/layout/pyramid2"/>
    <dgm:cxn modelId="{18D7D353-B312-47E0-98AB-44B6D2AD8F76}" type="presParOf" srcId="{347982CB-5C05-445E-9280-02359BC63846}" destId="{D7597E76-F2E9-418E-9931-E4E2E1D2469A}" srcOrd="1" destOrd="0" presId="urn:microsoft.com/office/officeart/2005/8/layout/pyramid2"/>
    <dgm:cxn modelId="{7B945187-634D-42E0-A918-EAB82328E690}" type="presParOf" srcId="{347982CB-5C05-445E-9280-02359BC63846}" destId="{E9782035-3F21-4E7C-8367-1EBC38EDC231}" srcOrd="2" destOrd="0" presId="urn:microsoft.com/office/officeart/2005/8/layout/pyramid2"/>
    <dgm:cxn modelId="{AF79572B-A538-414F-BC5B-8E3FC1933D56}" type="presParOf" srcId="{347982CB-5C05-445E-9280-02359BC63846}" destId="{E1E755E8-694A-42C1-A507-57D781A570AB}" srcOrd="3" destOrd="0" presId="urn:microsoft.com/office/officeart/2005/8/layout/pyramid2"/>
    <dgm:cxn modelId="{C8B8CD5E-B654-454D-AEE9-1E9224C823CD}" type="presParOf" srcId="{347982CB-5C05-445E-9280-02359BC63846}" destId="{BC8CC3FA-2525-438C-B9B6-979591F5C1DD}" srcOrd="4" destOrd="0" presId="urn:microsoft.com/office/officeart/2005/8/layout/pyramid2"/>
    <dgm:cxn modelId="{F1454306-A1DE-4534-BCC5-9292BDD03234}" type="presParOf" srcId="{347982CB-5C05-445E-9280-02359BC63846}" destId="{65D6D50E-2FF3-40D9-B804-7AB6B8D7BB1D}" srcOrd="5" destOrd="0" presId="urn:microsoft.com/office/officeart/2005/8/layout/pyramid2"/>
    <dgm:cxn modelId="{22AD5B40-79D5-4F6E-9051-1AA6D0F6B465}" type="presParOf" srcId="{347982CB-5C05-445E-9280-02359BC63846}" destId="{03F10FC8-8F51-49E6-A25A-3E63B0EE6B8A}" srcOrd="6" destOrd="0" presId="urn:microsoft.com/office/officeart/2005/8/layout/pyramid2"/>
    <dgm:cxn modelId="{611DC24C-7ECD-4E70-996F-7F4107600F31}" type="presParOf" srcId="{347982CB-5C05-445E-9280-02359BC63846}" destId="{8A91F2C0-0121-41A7-A21E-8A419D69BEC0}" srcOrd="7" destOrd="0" presId="urn:microsoft.com/office/officeart/2005/8/layout/pyramid2"/>
    <dgm:cxn modelId="{24331A5A-6762-4E66-99CB-BA533EBDD691}" type="presParOf" srcId="{347982CB-5C05-445E-9280-02359BC63846}" destId="{BD7E30C1-8919-4989-A3D5-1056AA81AB04}" srcOrd="8" destOrd="0" presId="urn:microsoft.com/office/officeart/2005/8/layout/pyramid2"/>
    <dgm:cxn modelId="{CB368E96-BACA-4871-BB3A-0736390378C2}" type="presParOf" srcId="{347982CB-5C05-445E-9280-02359BC63846}" destId="{ACFF5371-F4D9-4915-B70F-AF0225FD07A8}" srcOrd="9" destOrd="0" presId="urn:microsoft.com/office/officeart/2005/8/layout/pyramid2"/>
    <dgm:cxn modelId="{7D0480A3-4137-42A8-8E22-15AEA91AAE66}" type="presParOf" srcId="{347982CB-5C05-445E-9280-02359BC63846}" destId="{BE06AE0E-F23E-4AAE-8560-EB4B1BB64A73}" srcOrd="10" destOrd="0" presId="urn:microsoft.com/office/officeart/2005/8/layout/pyramid2"/>
    <dgm:cxn modelId="{1000FEB7-6CB7-4EDE-87F2-8059BCABB53D}"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5F094F71-AFED-48ED-97CD-BD54A4AB4821}" type="presOf" srcId="{8BEED74E-F41E-4CCB-8B4F-B1666FB8BA68}" destId="{E9782035-3F21-4E7C-8367-1EBC38EDC231}"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2FD01017-00D0-44F3-A1EE-CFD1E767784A}" type="presOf" srcId="{BE48EDEB-AD57-420E-B975-F586443E2BE7}" destId="{BD7E30C1-8919-4989-A3D5-1056AA81AB04}" srcOrd="0" destOrd="0" presId="urn:microsoft.com/office/officeart/2005/8/layout/pyramid2"/>
    <dgm:cxn modelId="{FC3C5171-8CC5-446E-A396-8278B9219EA3}"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616DA4F4-7F1F-417C-8A47-9A51D89A6EEA}" type="presOf" srcId="{3D72F352-2A22-4EDD-A340-DBCEC383B76B}" destId="{B27C03EA-913F-48F6-A09A-584DE285F239}" srcOrd="0" destOrd="0" presId="urn:microsoft.com/office/officeart/2005/8/layout/pyramid2"/>
    <dgm:cxn modelId="{44D9E17D-7F60-4970-A47B-B97B1D7E3C9C}" type="presOf" srcId="{9217F792-B9CC-4EA3-BE4D-35CCD3997FB6}" destId="{BE06AE0E-F23E-4AAE-8560-EB4B1BB64A73}" srcOrd="0" destOrd="0" presId="urn:microsoft.com/office/officeart/2005/8/layout/pyramid2"/>
    <dgm:cxn modelId="{624C1B6A-9C29-4359-883D-CB982744CD83}" type="presOf" srcId="{504E9BC7-6B1B-4819-97E5-80A66754053B}" destId="{03F10FC8-8F51-49E6-A25A-3E63B0EE6B8A}" srcOrd="0" destOrd="0" presId="urn:microsoft.com/office/officeart/2005/8/layout/pyramid2"/>
    <dgm:cxn modelId="{87F5A3A0-185F-47D7-9349-BC055FA48A34}" type="presOf" srcId="{1C053F88-AAA5-43FD-AE20-996DD88E59AE}" destId="{BC8CC3FA-2525-438C-B9B6-979591F5C1DD}"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907A8878-0401-40B7-AC1B-8217CEFF3323}" type="presParOf" srcId="{B27C03EA-913F-48F6-A09A-584DE285F239}" destId="{3371F4EC-EA2F-4D96-987E-D3F8B046F9E1}" srcOrd="0" destOrd="0" presId="urn:microsoft.com/office/officeart/2005/8/layout/pyramid2"/>
    <dgm:cxn modelId="{D0C36E6C-1003-4D04-BE85-7B75A2D99037}" type="presParOf" srcId="{B27C03EA-913F-48F6-A09A-584DE285F239}" destId="{347982CB-5C05-445E-9280-02359BC63846}" srcOrd="1" destOrd="0" presId="urn:microsoft.com/office/officeart/2005/8/layout/pyramid2"/>
    <dgm:cxn modelId="{D23079B2-E3F1-41EF-B9FD-E798B2F57FAF}" type="presParOf" srcId="{347982CB-5C05-445E-9280-02359BC63846}" destId="{A97FC0F0-C262-4129-953A-66A1DE93F7F7}" srcOrd="0" destOrd="0" presId="urn:microsoft.com/office/officeart/2005/8/layout/pyramid2"/>
    <dgm:cxn modelId="{E87D807D-7185-495D-9103-994796EC01EE}" type="presParOf" srcId="{347982CB-5C05-445E-9280-02359BC63846}" destId="{D7597E76-F2E9-418E-9931-E4E2E1D2469A}" srcOrd="1" destOrd="0" presId="urn:microsoft.com/office/officeart/2005/8/layout/pyramid2"/>
    <dgm:cxn modelId="{2C29A26E-4189-4094-8862-DCBC2C8584E3}" type="presParOf" srcId="{347982CB-5C05-445E-9280-02359BC63846}" destId="{E9782035-3F21-4E7C-8367-1EBC38EDC231}" srcOrd="2" destOrd="0" presId="urn:microsoft.com/office/officeart/2005/8/layout/pyramid2"/>
    <dgm:cxn modelId="{B38EBB75-33E3-4B52-8EFF-328336B5E826}" type="presParOf" srcId="{347982CB-5C05-445E-9280-02359BC63846}" destId="{E1E755E8-694A-42C1-A507-57D781A570AB}" srcOrd="3" destOrd="0" presId="urn:microsoft.com/office/officeart/2005/8/layout/pyramid2"/>
    <dgm:cxn modelId="{251C2362-AC1C-41B4-84F7-0ABDC7135F06}" type="presParOf" srcId="{347982CB-5C05-445E-9280-02359BC63846}" destId="{BC8CC3FA-2525-438C-B9B6-979591F5C1DD}" srcOrd="4" destOrd="0" presId="urn:microsoft.com/office/officeart/2005/8/layout/pyramid2"/>
    <dgm:cxn modelId="{CCD95239-D6BB-4683-A1E5-382D680B9EFA}" type="presParOf" srcId="{347982CB-5C05-445E-9280-02359BC63846}" destId="{65D6D50E-2FF3-40D9-B804-7AB6B8D7BB1D}" srcOrd="5" destOrd="0" presId="urn:microsoft.com/office/officeart/2005/8/layout/pyramid2"/>
    <dgm:cxn modelId="{5CE43C44-165E-481B-8EC5-636392892FD0}" type="presParOf" srcId="{347982CB-5C05-445E-9280-02359BC63846}" destId="{03F10FC8-8F51-49E6-A25A-3E63B0EE6B8A}" srcOrd="6" destOrd="0" presId="urn:microsoft.com/office/officeart/2005/8/layout/pyramid2"/>
    <dgm:cxn modelId="{BF53E8E3-B412-4D61-A4D7-6152ECA274F3}" type="presParOf" srcId="{347982CB-5C05-445E-9280-02359BC63846}" destId="{8A91F2C0-0121-41A7-A21E-8A419D69BEC0}" srcOrd="7" destOrd="0" presId="urn:microsoft.com/office/officeart/2005/8/layout/pyramid2"/>
    <dgm:cxn modelId="{B6050953-EC89-4008-91A9-38DA7EA7203C}" type="presParOf" srcId="{347982CB-5C05-445E-9280-02359BC63846}" destId="{BD7E30C1-8919-4989-A3D5-1056AA81AB04}" srcOrd="8" destOrd="0" presId="urn:microsoft.com/office/officeart/2005/8/layout/pyramid2"/>
    <dgm:cxn modelId="{EF029E59-549E-457A-B817-A06D5FB211FB}" type="presParOf" srcId="{347982CB-5C05-445E-9280-02359BC63846}" destId="{ACFF5371-F4D9-4915-B70F-AF0225FD07A8}" srcOrd="9" destOrd="0" presId="urn:microsoft.com/office/officeart/2005/8/layout/pyramid2"/>
    <dgm:cxn modelId="{2AAF2270-E879-4807-AA9D-24EB98BEE191}" type="presParOf" srcId="{347982CB-5C05-445E-9280-02359BC63846}" destId="{BE06AE0E-F23E-4AAE-8560-EB4B1BB64A73}" srcOrd="10" destOrd="0" presId="urn:microsoft.com/office/officeart/2005/8/layout/pyramid2"/>
    <dgm:cxn modelId="{68B1DBF1-8CB0-4CE3-8D28-C659FD3F5BEE}"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08A7BADA-6298-4277-84C2-831433E2F295}"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88660511-BC80-4835-8E24-D8B9895DDB42}" type="presOf" srcId="{8BEED74E-F41E-4CCB-8B4F-B1666FB8BA68}" destId="{E9782035-3F21-4E7C-8367-1EBC38EDC231}" srcOrd="0" destOrd="0" presId="urn:microsoft.com/office/officeart/2005/8/layout/pyramid2"/>
    <dgm:cxn modelId="{3FFA4042-5993-4A55-B5BF-ADA22D4B260B}" type="presOf" srcId="{9217F792-B9CC-4EA3-BE4D-35CCD3997FB6}" destId="{BE06AE0E-F23E-4AAE-8560-EB4B1BB64A73}" srcOrd="0" destOrd="0" presId="urn:microsoft.com/office/officeart/2005/8/layout/pyramid2"/>
    <dgm:cxn modelId="{39A6E1BD-7561-4C55-B4E3-93790A82FED1}" type="presOf" srcId="{3D72F352-2A22-4EDD-A340-DBCEC383B76B}" destId="{B27C03EA-913F-48F6-A09A-584DE285F239}" srcOrd="0" destOrd="0" presId="urn:microsoft.com/office/officeart/2005/8/layout/pyramid2"/>
    <dgm:cxn modelId="{C3B3AB38-39E8-47C0-AF66-AE3936BB4321}" type="presOf" srcId="{1C053F88-AAA5-43FD-AE20-996DD88E59AE}" destId="{BC8CC3FA-2525-438C-B9B6-979591F5C1DD}" srcOrd="0" destOrd="0" presId="urn:microsoft.com/office/officeart/2005/8/layout/pyramid2"/>
    <dgm:cxn modelId="{85B56A95-AEC3-4789-9BD2-715D06DD4739}" type="presOf" srcId="{504E9BC7-6B1B-4819-97E5-80A66754053B}" destId="{03F10FC8-8F51-49E6-A25A-3E63B0EE6B8A}"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D1486BC0-FC50-45C4-839D-A991A8B49BF1}" type="presOf" srcId="{BE48EDEB-AD57-420E-B975-F586443E2BE7}" destId="{BD7E30C1-8919-4989-A3D5-1056AA81AB04}"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782DE426-1EF4-4FFD-90E4-50D90C13D890}" type="presParOf" srcId="{B27C03EA-913F-48F6-A09A-584DE285F239}" destId="{3371F4EC-EA2F-4D96-987E-D3F8B046F9E1}" srcOrd="0" destOrd="0" presId="urn:microsoft.com/office/officeart/2005/8/layout/pyramid2"/>
    <dgm:cxn modelId="{2D5FDA7B-487A-4F06-914F-6CB31698A381}" type="presParOf" srcId="{B27C03EA-913F-48F6-A09A-584DE285F239}" destId="{347982CB-5C05-445E-9280-02359BC63846}" srcOrd="1" destOrd="0" presId="urn:microsoft.com/office/officeart/2005/8/layout/pyramid2"/>
    <dgm:cxn modelId="{A56220FC-6C15-439C-BA28-EA9EB44A0D58}" type="presParOf" srcId="{347982CB-5C05-445E-9280-02359BC63846}" destId="{A97FC0F0-C262-4129-953A-66A1DE93F7F7}" srcOrd="0" destOrd="0" presId="urn:microsoft.com/office/officeart/2005/8/layout/pyramid2"/>
    <dgm:cxn modelId="{702F5FDE-0A8E-466A-B119-5F8C0F88D04E}" type="presParOf" srcId="{347982CB-5C05-445E-9280-02359BC63846}" destId="{D7597E76-F2E9-418E-9931-E4E2E1D2469A}" srcOrd="1" destOrd="0" presId="urn:microsoft.com/office/officeart/2005/8/layout/pyramid2"/>
    <dgm:cxn modelId="{01C0CE80-0BF8-4ACE-8006-197212A9A29E}" type="presParOf" srcId="{347982CB-5C05-445E-9280-02359BC63846}" destId="{E9782035-3F21-4E7C-8367-1EBC38EDC231}" srcOrd="2" destOrd="0" presId="urn:microsoft.com/office/officeart/2005/8/layout/pyramid2"/>
    <dgm:cxn modelId="{75FBECF6-E389-427E-8FD5-16B1A050B1EE}" type="presParOf" srcId="{347982CB-5C05-445E-9280-02359BC63846}" destId="{E1E755E8-694A-42C1-A507-57D781A570AB}" srcOrd="3" destOrd="0" presId="urn:microsoft.com/office/officeart/2005/8/layout/pyramid2"/>
    <dgm:cxn modelId="{5E0CD5A4-7537-43E4-85FF-FE5286D9BAC2}" type="presParOf" srcId="{347982CB-5C05-445E-9280-02359BC63846}" destId="{BC8CC3FA-2525-438C-B9B6-979591F5C1DD}" srcOrd="4" destOrd="0" presId="urn:microsoft.com/office/officeart/2005/8/layout/pyramid2"/>
    <dgm:cxn modelId="{36BCC4E9-4D78-4363-8CBB-D04D0977AEB7}" type="presParOf" srcId="{347982CB-5C05-445E-9280-02359BC63846}" destId="{65D6D50E-2FF3-40D9-B804-7AB6B8D7BB1D}" srcOrd="5" destOrd="0" presId="urn:microsoft.com/office/officeart/2005/8/layout/pyramid2"/>
    <dgm:cxn modelId="{8EAFC37D-00CD-41FF-B914-C93A730CB77C}" type="presParOf" srcId="{347982CB-5C05-445E-9280-02359BC63846}" destId="{03F10FC8-8F51-49E6-A25A-3E63B0EE6B8A}" srcOrd="6" destOrd="0" presId="urn:microsoft.com/office/officeart/2005/8/layout/pyramid2"/>
    <dgm:cxn modelId="{5B28FB79-4BFA-4920-B141-193C68797672}" type="presParOf" srcId="{347982CB-5C05-445E-9280-02359BC63846}" destId="{8A91F2C0-0121-41A7-A21E-8A419D69BEC0}" srcOrd="7" destOrd="0" presId="urn:microsoft.com/office/officeart/2005/8/layout/pyramid2"/>
    <dgm:cxn modelId="{63904D18-93A3-406E-94A0-0BDDCCCF2399}" type="presParOf" srcId="{347982CB-5C05-445E-9280-02359BC63846}" destId="{BD7E30C1-8919-4989-A3D5-1056AA81AB04}" srcOrd="8" destOrd="0" presId="urn:microsoft.com/office/officeart/2005/8/layout/pyramid2"/>
    <dgm:cxn modelId="{46A1E31A-EF22-4121-9B16-C8F2CC324A33}" type="presParOf" srcId="{347982CB-5C05-445E-9280-02359BC63846}" destId="{ACFF5371-F4D9-4915-B70F-AF0225FD07A8}" srcOrd="9" destOrd="0" presId="urn:microsoft.com/office/officeart/2005/8/layout/pyramid2"/>
    <dgm:cxn modelId="{647FA393-7B70-4B42-BBA7-9F1D6098CBBD}" type="presParOf" srcId="{347982CB-5C05-445E-9280-02359BC63846}" destId="{BE06AE0E-F23E-4AAE-8560-EB4B1BB64A73}" srcOrd="10" destOrd="0" presId="urn:microsoft.com/office/officeart/2005/8/layout/pyramid2"/>
    <dgm:cxn modelId="{5C7C554A-4914-4A53-8632-2B961814A5D9}"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DF35EB67-DE83-4201-8641-779334CB1D9E}" type="presOf" srcId="{8BEED74E-F41E-4CCB-8B4F-B1666FB8BA68}" destId="{E9782035-3F21-4E7C-8367-1EBC38EDC231}" srcOrd="0" destOrd="0" presId="urn:microsoft.com/office/officeart/2005/8/layout/pyramid2"/>
    <dgm:cxn modelId="{6330F4A5-2055-4C91-B01A-C9306F43F86D}"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C1F4C9F0-B99A-400A-98F4-E438F2C4E7D0}" type="presOf" srcId="{9217F792-B9CC-4EA3-BE4D-35CCD3997FB6}" destId="{BE06AE0E-F23E-4AAE-8560-EB4B1BB64A73}" srcOrd="0" destOrd="0" presId="urn:microsoft.com/office/officeart/2005/8/layout/pyramid2"/>
    <dgm:cxn modelId="{E0C25557-6F39-4CDF-A9B5-2E68174DD369}"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45554115-C6B1-420A-81AA-B65C3DF7F40B}" type="presOf" srcId="{1C053F88-AAA5-43FD-AE20-996DD88E59AE}" destId="{BC8CC3FA-2525-438C-B9B6-979591F5C1DD}"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EEBFFB53-CD1C-476B-AF1A-27E12A29F35A}" type="presOf" srcId="{3D72F352-2A22-4EDD-A340-DBCEC383B76B}" destId="{B27C03EA-913F-48F6-A09A-584DE285F239}" srcOrd="0" destOrd="0" presId="urn:microsoft.com/office/officeart/2005/8/layout/pyramid2"/>
    <dgm:cxn modelId="{C6DE6E8C-3F04-40A6-A81C-ABE812304A7D}" type="presOf" srcId="{370AC389-38C1-467B-ADD4-6D25DFD89B93}" destId="{A97FC0F0-C262-4129-953A-66A1DE93F7F7}" srcOrd="0" destOrd="0" presId="urn:microsoft.com/office/officeart/2005/8/layout/pyramid2"/>
    <dgm:cxn modelId="{7F2770FB-5BD2-4F92-9C7E-2A86264CFB02}" type="presParOf" srcId="{B27C03EA-913F-48F6-A09A-584DE285F239}" destId="{3371F4EC-EA2F-4D96-987E-D3F8B046F9E1}" srcOrd="0" destOrd="0" presId="urn:microsoft.com/office/officeart/2005/8/layout/pyramid2"/>
    <dgm:cxn modelId="{C6F57EE1-A252-445D-8B7A-B3BCD57C5D31}" type="presParOf" srcId="{B27C03EA-913F-48F6-A09A-584DE285F239}" destId="{347982CB-5C05-445E-9280-02359BC63846}" srcOrd="1" destOrd="0" presId="urn:microsoft.com/office/officeart/2005/8/layout/pyramid2"/>
    <dgm:cxn modelId="{F0B027E3-EF91-4431-BC8F-E521CD874357}" type="presParOf" srcId="{347982CB-5C05-445E-9280-02359BC63846}" destId="{A97FC0F0-C262-4129-953A-66A1DE93F7F7}" srcOrd="0" destOrd="0" presId="urn:microsoft.com/office/officeart/2005/8/layout/pyramid2"/>
    <dgm:cxn modelId="{4F6CAF8D-5149-4A64-8EEE-88468BE25496}" type="presParOf" srcId="{347982CB-5C05-445E-9280-02359BC63846}" destId="{D7597E76-F2E9-418E-9931-E4E2E1D2469A}" srcOrd="1" destOrd="0" presId="urn:microsoft.com/office/officeart/2005/8/layout/pyramid2"/>
    <dgm:cxn modelId="{A117C797-8103-400B-AE6B-D3FC961CD4A7}" type="presParOf" srcId="{347982CB-5C05-445E-9280-02359BC63846}" destId="{E9782035-3F21-4E7C-8367-1EBC38EDC231}" srcOrd="2" destOrd="0" presId="urn:microsoft.com/office/officeart/2005/8/layout/pyramid2"/>
    <dgm:cxn modelId="{E98F6D81-E46C-4662-97BF-CAE48DCD98F2}" type="presParOf" srcId="{347982CB-5C05-445E-9280-02359BC63846}" destId="{E1E755E8-694A-42C1-A507-57D781A570AB}" srcOrd="3" destOrd="0" presId="urn:microsoft.com/office/officeart/2005/8/layout/pyramid2"/>
    <dgm:cxn modelId="{C6A2EE0B-8899-47E2-92B2-D1A7BB66B6A1}" type="presParOf" srcId="{347982CB-5C05-445E-9280-02359BC63846}" destId="{BC8CC3FA-2525-438C-B9B6-979591F5C1DD}" srcOrd="4" destOrd="0" presId="urn:microsoft.com/office/officeart/2005/8/layout/pyramid2"/>
    <dgm:cxn modelId="{BB0062AF-BB9B-4FD5-B098-FB775D3C5D00}" type="presParOf" srcId="{347982CB-5C05-445E-9280-02359BC63846}" destId="{65D6D50E-2FF3-40D9-B804-7AB6B8D7BB1D}" srcOrd="5" destOrd="0" presId="urn:microsoft.com/office/officeart/2005/8/layout/pyramid2"/>
    <dgm:cxn modelId="{916484B8-374E-47AC-A53B-048D9481B7DC}" type="presParOf" srcId="{347982CB-5C05-445E-9280-02359BC63846}" destId="{03F10FC8-8F51-49E6-A25A-3E63B0EE6B8A}" srcOrd="6" destOrd="0" presId="urn:microsoft.com/office/officeart/2005/8/layout/pyramid2"/>
    <dgm:cxn modelId="{7781FB43-E683-4C68-A293-B53C932FE488}" type="presParOf" srcId="{347982CB-5C05-445E-9280-02359BC63846}" destId="{8A91F2C0-0121-41A7-A21E-8A419D69BEC0}" srcOrd="7" destOrd="0" presId="urn:microsoft.com/office/officeart/2005/8/layout/pyramid2"/>
    <dgm:cxn modelId="{82F8A735-1F43-4B4D-B7CF-7EB5ACCD20D1}" type="presParOf" srcId="{347982CB-5C05-445E-9280-02359BC63846}" destId="{BD7E30C1-8919-4989-A3D5-1056AA81AB04}" srcOrd="8" destOrd="0" presId="urn:microsoft.com/office/officeart/2005/8/layout/pyramid2"/>
    <dgm:cxn modelId="{A3B13CD3-CE44-4B8B-A760-C44DAEF4CEA9}" type="presParOf" srcId="{347982CB-5C05-445E-9280-02359BC63846}" destId="{ACFF5371-F4D9-4915-B70F-AF0225FD07A8}" srcOrd="9" destOrd="0" presId="urn:microsoft.com/office/officeart/2005/8/layout/pyramid2"/>
    <dgm:cxn modelId="{1490FCF2-A03D-4116-8B55-60530D348CD1}" type="presParOf" srcId="{347982CB-5C05-445E-9280-02359BC63846}" destId="{BE06AE0E-F23E-4AAE-8560-EB4B1BB64A73}" srcOrd="10" destOrd="0" presId="urn:microsoft.com/office/officeart/2005/8/layout/pyramid2"/>
    <dgm:cxn modelId="{351868CB-833C-4F90-9341-E828E8A05905}"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ACBE78BA-5709-4E17-B4C1-5D6C9BE82BF2}" type="presOf" srcId="{504E9BC7-6B1B-4819-97E5-80A66754053B}" destId="{03F10FC8-8F51-49E6-A25A-3E63B0EE6B8A}" srcOrd="0" destOrd="0" presId="urn:microsoft.com/office/officeart/2005/8/layout/pyramid2"/>
    <dgm:cxn modelId="{D84D610F-AB33-4160-A091-07645015DA08}" type="presOf" srcId="{370AC389-38C1-467B-ADD4-6D25DFD89B93}" destId="{A97FC0F0-C262-4129-953A-66A1DE93F7F7}" srcOrd="0" destOrd="0" presId="urn:microsoft.com/office/officeart/2005/8/layout/pyramid2"/>
    <dgm:cxn modelId="{33FAFC25-E2CD-4642-B9CA-5F3BE5B248A5}" type="presOf" srcId="{9217F792-B9CC-4EA3-BE4D-35CCD3997FB6}" destId="{BE06AE0E-F23E-4AAE-8560-EB4B1BB64A73}" srcOrd="0" destOrd="0" presId="urn:microsoft.com/office/officeart/2005/8/layout/pyramid2"/>
    <dgm:cxn modelId="{5D8A7627-7639-47E2-8254-03FFFF042563}"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7A7290BD-48B8-4D37-A791-CFC5EB649112}" type="presOf" srcId="{BE48EDEB-AD57-420E-B975-F586443E2BE7}" destId="{BD7E30C1-8919-4989-A3D5-1056AA81AB04}" srcOrd="0" destOrd="0" presId="urn:microsoft.com/office/officeart/2005/8/layout/pyramid2"/>
    <dgm:cxn modelId="{3D5FD30D-E179-43E4-A0B1-AEBFF0B1A7EB}" type="presOf" srcId="{8BEED74E-F41E-4CCB-8B4F-B1666FB8BA68}" destId="{E9782035-3F21-4E7C-8367-1EBC38EDC231}" srcOrd="0" destOrd="0" presId="urn:microsoft.com/office/officeart/2005/8/layout/pyramid2"/>
    <dgm:cxn modelId="{35318EFD-A589-4824-BB9C-114AFDF1474C}" type="presOf" srcId="{1C053F88-AAA5-43FD-AE20-996DD88E59AE}" destId="{BC8CC3FA-2525-438C-B9B6-979591F5C1DD}" srcOrd="0" destOrd="0" presId="urn:microsoft.com/office/officeart/2005/8/layout/pyramid2"/>
    <dgm:cxn modelId="{9ED1ABE7-0B27-4F25-8FCE-B90ED6615A2A}" type="presParOf" srcId="{B27C03EA-913F-48F6-A09A-584DE285F239}" destId="{3371F4EC-EA2F-4D96-987E-D3F8B046F9E1}" srcOrd="0" destOrd="0" presId="urn:microsoft.com/office/officeart/2005/8/layout/pyramid2"/>
    <dgm:cxn modelId="{A50B8373-1E47-401A-9F8D-A349DFE76D6A}" type="presParOf" srcId="{B27C03EA-913F-48F6-A09A-584DE285F239}" destId="{347982CB-5C05-445E-9280-02359BC63846}" srcOrd="1" destOrd="0" presId="urn:microsoft.com/office/officeart/2005/8/layout/pyramid2"/>
    <dgm:cxn modelId="{293C284C-6131-420B-AE57-1ABC9E4116D9}" type="presParOf" srcId="{347982CB-5C05-445E-9280-02359BC63846}" destId="{A97FC0F0-C262-4129-953A-66A1DE93F7F7}" srcOrd="0" destOrd="0" presId="urn:microsoft.com/office/officeart/2005/8/layout/pyramid2"/>
    <dgm:cxn modelId="{1D874122-7456-47A7-914F-6635CA2AF656}" type="presParOf" srcId="{347982CB-5C05-445E-9280-02359BC63846}" destId="{D7597E76-F2E9-418E-9931-E4E2E1D2469A}" srcOrd="1" destOrd="0" presId="urn:microsoft.com/office/officeart/2005/8/layout/pyramid2"/>
    <dgm:cxn modelId="{0990C01A-B875-4FB2-9F88-89F547F536B1}" type="presParOf" srcId="{347982CB-5C05-445E-9280-02359BC63846}" destId="{E9782035-3F21-4E7C-8367-1EBC38EDC231}" srcOrd="2" destOrd="0" presId="urn:microsoft.com/office/officeart/2005/8/layout/pyramid2"/>
    <dgm:cxn modelId="{D89D246D-6CCE-4515-A9C8-172E65DCAF17}" type="presParOf" srcId="{347982CB-5C05-445E-9280-02359BC63846}" destId="{E1E755E8-694A-42C1-A507-57D781A570AB}" srcOrd="3" destOrd="0" presId="urn:microsoft.com/office/officeart/2005/8/layout/pyramid2"/>
    <dgm:cxn modelId="{19CE1D28-9DEB-43D3-B404-D1994D4F2C5B}" type="presParOf" srcId="{347982CB-5C05-445E-9280-02359BC63846}" destId="{BC8CC3FA-2525-438C-B9B6-979591F5C1DD}" srcOrd="4" destOrd="0" presId="urn:microsoft.com/office/officeart/2005/8/layout/pyramid2"/>
    <dgm:cxn modelId="{27C1FD76-9240-4462-934F-0F37817A0802}" type="presParOf" srcId="{347982CB-5C05-445E-9280-02359BC63846}" destId="{65D6D50E-2FF3-40D9-B804-7AB6B8D7BB1D}" srcOrd="5" destOrd="0" presId="urn:microsoft.com/office/officeart/2005/8/layout/pyramid2"/>
    <dgm:cxn modelId="{D1FDAB74-FD28-4F68-9517-8637A50730C9}" type="presParOf" srcId="{347982CB-5C05-445E-9280-02359BC63846}" destId="{03F10FC8-8F51-49E6-A25A-3E63B0EE6B8A}" srcOrd="6" destOrd="0" presId="urn:microsoft.com/office/officeart/2005/8/layout/pyramid2"/>
    <dgm:cxn modelId="{BB6DB13D-5D59-4298-9000-71386BFFD76A}" type="presParOf" srcId="{347982CB-5C05-445E-9280-02359BC63846}" destId="{8A91F2C0-0121-41A7-A21E-8A419D69BEC0}" srcOrd="7" destOrd="0" presId="urn:microsoft.com/office/officeart/2005/8/layout/pyramid2"/>
    <dgm:cxn modelId="{6C6058A9-13B8-4181-A9C3-B93D6FAD8D2C}" type="presParOf" srcId="{347982CB-5C05-445E-9280-02359BC63846}" destId="{BD7E30C1-8919-4989-A3D5-1056AA81AB04}" srcOrd="8" destOrd="0" presId="urn:microsoft.com/office/officeart/2005/8/layout/pyramid2"/>
    <dgm:cxn modelId="{2884BA49-931E-4D1C-BD74-949E11141905}" type="presParOf" srcId="{347982CB-5C05-445E-9280-02359BC63846}" destId="{ACFF5371-F4D9-4915-B70F-AF0225FD07A8}" srcOrd="9" destOrd="0" presId="urn:microsoft.com/office/officeart/2005/8/layout/pyramid2"/>
    <dgm:cxn modelId="{9F54932D-B8C6-4DFC-8448-3A74ADFAEE33}" type="presParOf" srcId="{347982CB-5C05-445E-9280-02359BC63846}" destId="{BE06AE0E-F23E-4AAE-8560-EB4B1BB64A73}" srcOrd="10" destOrd="0" presId="urn:microsoft.com/office/officeart/2005/8/layout/pyramid2"/>
    <dgm:cxn modelId="{DD910F69-1783-4B41-ABDC-178257A52975}"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6BFA4FB5-DA7F-4F89-B5BC-D07232F325EB}" type="presOf" srcId="{BE48EDEB-AD57-420E-B975-F586443E2BE7}" destId="{BD7E30C1-8919-4989-A3D5-1056AA81AB04}" srcOrd="0" destOrd="0" presId="urn:microsoft.com/office/officeart/2005/8/layout/pyramid2"/>
    <dgm:cxn modelId="{C8044B2E-4F8E-4ADC-8594-03CD5A7969A2}" type="presOf" srcId="{8BEED74E-F41E-4CCB-8B4F-B1666FB8BA68}" destId="{E9782035-3F21-4E7C-8367-1EBC38EDC231}" srcOrd="0" destOrd="0" presId="urn:microsoft.com/office/officeart/2005/8/layout/pyramid2"/>
    <dgm:cxn modelId="{CB4EEEEC-96C0-4E7F-A833-BCD430B44064}"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A3D58B16-4489-46D9-A279-BCEB5A9A1B81}" type="presOf" srcId="{1C053F88-AAA5-43FD-AE20-996DD88E59AE}" destId="{BC8CC3FA-2525-438C-B9B6-979591F5C1DD}" srcOrd="0" destOrd="0" presId="urn:microsoft.com/office/officeart/2005/8/layout/pyramid2"/>
    <dgm:cxn modelId="{01B449E1-69FB-4338-B864-4F1AEC021456}" type="presOf" srcId="{504E9BC7-6B1B-4819-97E5-80A66754053B}" destId="{03F10FC8-8F51-49E6-A25A-3E63B0EE6B8A}" srcOrd="0" destOrd="0" presId="urn:microsoft.com/office/officeart/2005/8/layout/pyramid2"/>
    <dgm:cxn modelId="{80B45340-5852-4EA5-AF9A-64216846924E}" type="presOf" srcId="{3D72F352-2A22-4EDD-A340-DBCEC383B76B}" destId="{B27C03EA-913F-48F6-A09A-584DE285F239}" srcOrd="0" destOrd="0" presId="urn:microsoft.com/office/officeart/2005/8/layout/pyramid2"/>
    <dgm:cxn modelId="{346D480A-DE2A-4CBE-A533-E5D0666E6EF4}" type="presOf" srcId="{9217F792-B9CC-4EA3-BE4D-35CCD3997FB6}" destId="{BE06AE0E-F23E-4AAE-8560-EB4B1BB64A73}"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864FAFC1-0D5E-4F21-ADC5-D0C590C983B0}" type="presParOf" srcId="{B27C03EA-913F-48F6-A09A-584DE285F239}" destId="{3371F4EC-EA2F-4D96-987E-D3F8B046F9E1}" srcOrd="0" destOrd="0" presId="urn:microsoft.com/office/officeart/2005/8/layout/pyramid2"/>
    <dgm:cxn modelId="{AF249659-7EC0-4E42-A4F3-6A33BEE1E779}" type="presParOf" srcId="{B27C03EA-913F-48F6-A09A-584DE285F239}" destId="{347982CB-5C05-445E-9280-02359BC63846}" srcOrd="1" destOrd="0" presId="urn:microsoft.com/office/officeart/2005/8/layout/pyramid2"/>
    <dgm:cxn modelId="{E158E3FB-496F-4605-A1B4-C648453AE420}" type="presParOf" srcId="{347982CB-5C05-445E-9280-02359BC63846}" destId="{A97FC0F0-C262-4129-953A-66A1DE93F7F7}" srcOrd="0" destOrd="0" presId="urn:microsoft.com/office/officeart/2005/8/layout/pyramid2"/>
    <dgm:cxn modelId="{B985F6E1-9146-42DF-84FC-D7770784C271}" type="presParOf" srcId="{347982CB-5C05-445E-9280-02359BC63846}" destId="{D7597E76-F2E9-418E-9931-E4E2E1D2469A}" srcOrd="1" destOrd="0" presId="urn:microsoft.com/office/officeart/2005/8/layout/pyramid2"/>
    <dgm:cxn modelId="{2C96A0CC-9D0D-4255-8F74-004F4A55D1F0}" type="presParOf" srcId="{347982CB-5C05-445E-9280-02359BC63846}" destId="{E9782035-3F21-4E7C-8367-1EBC38EDC231}" srcOrd="2" destOrd="0" presId="urn:microsoft.com/office/officeart/2005/8/layout/pyramid2"/>
    <dgm:cxn modelId="{D3A10AD9-2060-4750-8D8D-93F2103018F2}" type="presParOf" srcId="{347982CB-5C05-445E-9280-02359BC63846}" destId="{E1E755E8-694A-42C1-A507-57D781A570AB}" srcOrd="3" destOrd="0" presId="urn:microsoft.com/office/officeart/2005/8/layout/pyramid2"/>
    <dgm:cxn modelId="{E1558802-73EC-4888-9061-903B3157CA63}" type="presParOf" srcId="{347982CB-5C05-445E-9280-02359BC63846}" destId="{BC8CC3FA-2525-438C-B9B6-979591F5C1DD}" srcOrd="4" destOrd="0" presId="urn:microsoft.com/office/officeart/2005/8/layout/pyramid2"/>
    <dgm:cxn modelId="{43F78C94-533C-49FB-8A77-631BEB47B63C}" type="presParOf" srcId="{347982CB-5C05-445E-9280-02359BC63846}" destId="{65D6D50E-2FF3-40D9-B804-7AB6B8D7BB1D}" srcOrd="5" destOrd="0" presId="urn:microsoft.com/office/officeart/2005/8/layout/pyramid2"/>
    <dgm:cxn modelId="{5FE19D3C-E267-40FD-A17D-F3F9B4BFDC4E}" type="presParOf" srcId="{347982CB-5C05-445E-9280-02359BC63846}" destId="{03F10FC8-8F51-49E6-A25A-3E63B0EE6B8A}" srcOrd="6" destOrd="0" presId="urn:microsoft.com/office/officeart/2005/8/layout/pyramid2"/>
    <dgm:cxn modelId="{F16DE0ED-AC37-4F18-8B45-B6159304A050}" type="presParOf" srcId="{347982CB-5C05-445E-9280-02359BC63846}" destId="{8A91F2C0-0121-41A7-A21E-8A419D69BEC0}" srcOrd="7" destOrd="0" presId="urn:microsoft.com/office/officeart/2005/8/layout/pyramid2"/>
    <dgm:cxn modelId="{B5C00234-7B38-4DF2-A465-88ECA6DE287A}" type="presParOf" srcId="{347982CB-5C05-445E-9280-02359BC63846}" destId="{BD7E30C1-8919-4989-A3D5-1056AA81AB04}" srcOrd="8" destOrd="0" presId="urn:microsoft.com/office/officeart/2005/8/layout/pyramid2"/>
    <dgm:cxn modelId="{D96919FC-9D54-4AA9-BD81-1B541D28996C}" type="presParOf" srcId="{347982CB-5C05-445E-9280-02359BC63846}" destId="{ACFF5371-F4D9-4915-B70F-AF0225FD07A8}" srcOrd="9" destOrd="0" presId="urn:microsoft.com/office/officeart/2005/8/layout/pyramid2"/>
    <dgm:cxn modelId="{50BF0A9C-AEF1-4D95-9373-F2A7C2093FA6}" type="presParOf" srcId="{347982CB-5C05-445E-9280-02359BC63846}" destId="{BE06AE0E-F23E-4AAE-8560-EB4B1BB64A73}" srcOrd="10" destOrd="0" presId="urn:microsoft.com/office/officeart/2005/8/layout/pyramid2"/>
    <dgm:cxn modelId="{91419643-0999-4F37-A92B-2E738A5185AF}"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E9CDB78E-9948-4A43-8D00-E15CF3F7C61E}" type="presOf" srcId="{9217F792-B9CC-4EA3-BE4D-35CCD3997FB6}" destId="{BE06AE0E-F23E-4AAE-8560-EB4B1BB64A73}" srcOrd="0" destOrd="0" presId="urn:microsoft.com/office/officeart/2005/8/layout/pyramid2"/>
    <dgm:cxn modelId="{56AE1083-730E-4053-9057-65BEA9D891EC}" type="presOf" srcId="{370AC389-38C1-467B-ADD4-6D25DFD89B93}" destId="{A97FC0F0-C262-4129-953A-66A1DE93F7F7}" srcOrd="0" destOrd="0" presId="urn:microsoft.com/office/officeart/2005/8/layout/pyramid2"/>
    <dgm:cxn modelId="{E2632E30-FA81-4C4E-9212-9C5F49C61A39}" type="presOf" srcId="{1C053F88-AAA5-43FD-AE20-996DD88E59AE}" destId="{BC8CC3FA-2525-438C-B9B6-979591F5C1DD}"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1815ACA4-DA95-42B1-99D3-BAA093FFA135}" type="presOf" srcId="{504E9BC7-6B1B-4819-97E5-80A66754053B}" destId="{03F10FC8-8F51-49E6-A25A-3E63B0EE6B8A}" srcOrd="0" destOrd="0" presId="urn:microsoft.com/office/officeart/2005/8/layout/pyramid2"/>
    <dgm:cxn modelId="{82172077-B486-4643-99A9-AB2D6A7C0685}" type="presOf" srcId="{8BEED74E-F41E-4CCB-8B4F-B1666FB8BA68}" destId="{E9782035-3F21-4E7C-8367-1EBC38EDC231}" srcOrd="0" destOrd="0" presId="urn:microsoft.com/office/officeart/2005/8/layout/pyramid2"/>
    <dgm:cxn modelId="{3A62B0A6-DBF8-4F4D-8665-EE877B5A4F63}" type="presOf" srcId="{BE48EDEB-AD57-420E-B975-F586443E2BE7}" destId="{BD7E30C1-8919-4989-A3D5-1056AA81AB04}" srcOrd="0" destOrd="0" presId="urn:microsoft.com/office/officeart/2005/8/layout/pyramid2"/>
    <dgm:cxn modelId="{46D3EF63-A470-48AF-910D-2F3B0E12E729}" type="presOf" srcId="{3D72F352-2A22-4EDD-A340-DBCEC383B76B}" destId="{B27C03EA-913F-48F6-A09A-584DE285F239}"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7EB465DD-B954-4ACF-8B12-1F11A5058BBA}" type="presParOf" srcId="{B27C03EA-913F-48F6-A09A-584DE285F239}" destId="{3371F4EC-EA2F-4D96-987E-D3F8B046F9E1}" srcOrd="0" destOrd="0" presId="urn:microsoft.com/office/officeart/2005/8/layout/pyramid2"/>
    <dgm:cxn modelId="{D0D926CF-D86F-4606-9711-F0CDD1EC3DED}" type="presParOf" srcId="{B27C03EA-913F-48F6-A09A-584DE285F239}" destId="{347982CB-5C05-445E-9280-02359BC63846}" srcOrd="1" destOrd="0" presId="urn:microsoft.com/office/officeart/2005/8/layout/pyramid2"/>
    <dgm:cxn modelId="{EF3D7B56-C6B4-45B7-90B4-71F15733FD32}" type="presParOf" srcId="{347982CB-5C05-445E-9280-02359BC63846}" destId="{A97FC0F0-C262-4129-953A-66A1DE93F7F7}" srcOrd="0" destOrd="0" presId="urn:microsoft.com/office/officeart/2005/8/layout/pyramid2"/>
    <dgm:cxn modelId="{2D1F67F5-7B64-42FF-A4AF-0A8350659E38}" type="presParOf" srcId="{347982CB-5C05-445E-9280-02359BC63846}" destId="{D7597E76-F2E9-418E-9931-E4E2E1D2469A}" srcOrd="1" destOrd="0" presId="urn:microsoft.com/office/officeart/2005/8/layout/pyramid2"/>
    <dgm:cxn modelId="{C955ED2A-406C-4344-8717-B526C2523F12}" type="presParOf" srcId="{347982CB-5C05-445E-9280-02359BC63846}" destId="{E9782035-3F21-4E7C-8367-1EBC38EDC231}" srcOrd="2" destOrd="0" presId="urn:microsoft.com/office/officeart/2005/8/layout/pyramid2"/>
    <dgm:cxn modelId="{56CE3342-6D23-4D1C-84DC-7D14E08C9CBD}" type="presParOf" srcId="{347982CB-5C05-445E-9280-02359BC63846}" destId="{E1E755E8-694A-42C1-A507-57D781A570AB}" srcOrd="3" destOrd="0" presId="urn:microsoft.com/office/officeart/2005/8/layout/pyramid2"/>
    <dgm:cxn modelId="{34376266-0D58-4DE3-B6AE-9982521C09FD}" type="presParOf" srcId="{347982CB-5C05-445E-9280-02359BC63846}" destId="{BC8CC3FA-2525-438C-B9B6-979591F5C1DD}" srcOrd="4" destOrd="0" presId="urn:microsoft.com/office/officeart/2005/8/layout/pyramid2"/>
    <dgm:cxn modelId="{341E9F70-1E53-41FE-83D2-DAB319421D25}" type="presParOf" srcId="{347982CB-5C05-445E-9280-02359BC63846}" destId="{65D6D50E-2FF3-40D9-B804-7AB6B8D7BB1D}" srcOrd="5" destOrd="0" presId="urn:microsoft.com/office/officeart/2005/8/layout/pyramid2"/>
    <dgm:cxn modelId="{75320F37-86EF-447A-A65E-0617B105A9FA}" type="presParOf" srcId="{347982CB-5C05-445E-9280-02359BC63846}" destId="{03F10FC8-8F51-49E6-A25A-3E63B0EE6B8A}" srcOrd="6" destOrd="0" presId="urn:microsoft.com/office/officeart/2005/8/layout/pyramid2"/>
    <dgm:cxn modelId="{669E7D6E-1B16-49CA-8FF0-641369460B6E}" type="presParOf" srcId="{347982CB-5C05-445E-9280-02359BC63846}" destId="{8A91F2C0-0121-41A7-A21E-8A419D69BEC0}" srcOrd="7" destOrd="0" presId="urn:microsoft.com/office/officeart/2005/8/layout/pyramid2"/>
    <dgm:cxn modelId="{5701CF65-CBF9-4801-BAE3-417279BDBA77}" type="presParOf" srcId="{347982CB-5C05-445E-9280-02359BC63846}" destId="{BD7E30C1-8919-4989-A3D5-1056AA81AB04}" srcOrd="8" destOrd="0" presId="urn:microsoft.com/office/officeart/2005/8/layout/pyramid2"/>
    <dgm:cxn modelId="{D94EECC0-9B73-40BB-804D-C8C158B3C4D2}" type="presParOf" srcId="{347982CB-5C05-445E-9280-02359BC63846}" destId="{ACFF5371-F4D9-4915-B70F-AF0225FD07A8}" srcOrd="9" destOrd="0" presId="urn:microsoft.com/office/officeart/2005/8/layout/pyramid2"/>
    <dgm:cxn modelId="{A8A515E6-9909-4322-85E2-E2EA96DF9A31}" type="presParOf" srcId="{347982CB-5C05-445E-9280-02359BC63846}" destId="{BE06AE0E-F23E-4AAE-8560-EB4B1BB64A73}" srcOrd="10" destOrd="0" presId="urn:microsoft.com/office/officeart/2005/8/layout/pyramid2"/>
    <dgm:cxn modelId="{25218E9D-EFA7-45E2-B523-51998B34ACE3}"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45016587-FCF4-462A-A980-06413B775D0B}"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A09F3ACE-F16E-4022-8953-72B14CED1B96}" type="presOf" srcId="{8BEED74E-F41E-4CCB-8B4F-B1666FB8BA68}" destId="{E9782035-3F21-4E7C-8367-1EBC38EDC231}" srcOrd="0" destOrd="0" presId="urn:microsoft.com/office/officeart/2005/8/layout/pyramid2"/>
    <dgm:cxn modelId="{69D01D55-794D-477F-8018-78DE05CC0D77}" type="presOf" srcId="{1C053F88-AAA5-43FD-AE20-996DD88E59AE}" destId="{BC8CC3FA-2525-438C-B9B6-979591F5C1DD}"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07D60E0F-A97E-4490-AE47-E55A9F1D490F}" type="presOf" srcId="{370AC389-38C1-467B-ADD4-6D25DFD89B93}" destId="{A97FC0F0-C262-4129-953A-66A1DE93F7F7}" srcOrd="0" destOrd="0" presId="urn:microsoft.com/office/officeart/2005/8/layout/pyramid2"/>
    <dgm:cxn modelId="{553A93F6-DC54-41B3-BBE4-004FD0CDE014}" type="presOf" srcId="{504E9BC7-6B1B-4819-97E5-80A66754053B}" destId="{03F10FC8-8F51-49E6-A25A-3E63B0EE6B8A}" srcOrd="0" destOrd="0" presId="urn:microsoft.com/office/officeart/2005/8/layout/pyramid2"/>
    <dgm:cxn modelId="{9733B250-E4E0-4C34-9538-E0602F5D0949}" type="presOf" srcId="{3D72F352-2A22-4EDD-A340-DBCEC383B76B}" destId="{B27C03EA-913F-48F6-A09A-584DE285F239}" srcOrd="0" destOrd="0" presId="urn:microsoft.com/office/officeart/2005/8/layout/pyramid2"/>
    <dgm:cxn modelId="{A7020499-0A5B-4BFF-BA48-DDD6882ADF8D}" type="presOf" srcId="{BE48EDEB-AD57-420E-B975-F586443E2BE7}" destId="{BD7E30C1-8919-4989-A3D5-1056AA81AB04}"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F50E17D8-A41D-46DF-8BB5-45FC0566E430}" type="presParOf" srcId="{B27C03EA-913F-48F6-A09A-584DE285F239}" destId="{3371F4EC-EA2F-4D96-987E-D3F8B046F9E1}" srcOrd="0" destOrd="0" presId="urn:microsoft.com/office/officeart/2005/8/layout/pyramid2"/>
    <dgm:cxn modelId="{C23FF6B4-1E0F-4059-8314-2989AE6D875C}" type="presParOf" srcId="{B27C03EA-913F-48F6-A09A-584DE285F239}" destId="{347982CB-5C05-445E-9280-02359BC63846}" srcOrd="1" destOrd="0" presId="urn:microsoft.com/office/officeart/2005/8/layout/pyramid2"/>
    <dgm:cxn modelId="{6A2A3FE5-5FB3-4F2A-827D-F2EF22A45283}" type="presParOf" srcId="{347982CB-5C05-445E-9280-02359BC63846}" destId="{A97FC0F0-C262-4129-953A-66A1DE93F7F7}" srcOrd="0" destOrd="0" presId="urn:microsoft.com/office/officeart/2005/8/layout/pyramid2"/>
    <dgm:cxn modelId="{1F7D77DA-5D66-4C0B-83A7-76063EC9CD05}" type="presParOf" srcId="{347982CB-5C05-445E-9280-02359BC63846}" destId="{D7597E76-F2E9-418E-9931-E4E2E1D2469A}" srcOrd="1" destOrd="0" presId="urn:microsoft.com/office/officeart/2005/8/layout/pyramid2"/>
    <dgm:cxn modelId="{B7FC0C4D-E245-4235-9878-FA02A1EF59AA}" type="presParOf" srcId="{347982CB-5C05-445E-9280-02359BC63846}" destId="{E9782035-3F21-4E7C-8367-1EBC38EDC231}" srcOrd="2" destOrd="0" presId="urn:microsoft.com/office/officeart/2005/8/layout/pyramid2"/>
    <dgm:cxn modelId="{D021AA59-4778-4CAA-8C81-C3CDCE9A522E}" type="presParOf" srcId="{347982CB-5C05-445E-9280-02359BC63846}" destId="{E1E755E8-694A-42C1-A507-57D781A570AB}" srcOrd="3" destOrd="0" presId="urn:microsoft.com/office/officeart/2005/8/layout/pyramid2"/>
    <dgm:cxn modelId="{AD4B1625-63FD-4162-A40E-C2CB929968DF}" type="presParOf" srcId="{347982CB-5C05-445E-9280-02359BC63846}" destId="{BC8CC3FA-2525-438C-B9B6-979591F5C1DD}" srcOrd="4" destOrd="0" presId="urn:microsoft.com/office/officeart/2005/8/layout/pyramid2"/>
    <dgm:cxn modelId="{DBF9794C-1FEF-437C-ADD3-45BD65550B44}" type="presParOf" srcId="{347982CB-5C05-445E-9280-02359BC63846}" destId="{65D6D50E-2FF3-40D9-B804-7AB6B8D7BB1D}" srcOrd="5" destOrd="0" presId="urn:microsoft.com/office/officeart/2005/8/layout/pyramid2"/>
    <dgm:cxn modelId="{5B65DEF5-28FA-4388-AE24-B411B5353D74}" type="presParOf" srcId="{347982CB-5C05-445E-9280-02359BC63846}" destId="{03F10FC8-8F51-49E6-A25A-3E63B0EE6B8A}" srcOrd="6" destOrd="0" presId="urn:microsoft.com/office/officeart/2005/8/layout/pyramid2"/>
    <dgm:cxn modelId="{3BA4E534-BB03-4BC9-9C62-C806C7BA7B29}" type="presParOf" srcId="{347982CB-5C05-445E-9280-02359BC63846}" destId="{8A91F2C0-0121-41A7-A21E-8A419D69BEC0}" srcOrd="7" destOrd="0" presId="urn:microsoft.com/office/officeart/2005/8/layout/pyramid2"/>
    <dgm:cxn modelId="{79AB348B-4715-4A0F-88A3-B1A68BA8A700}" type="presParOf" srcId="{347982CB-5C05-445E-9280-02359BC63846}" destId="{BD7E30C1-8919-4989-A3D5-1056AA81AB04}" srcOrd="8" destOrd="0" presId="urn:microsoft.com/office/officeart/2005/8/layout/pyramid2"/>
    <dgm:cxn modelId="{9C6E39C2-C808-4A07-A557-9D156C3D341F}" type="presParOf" srcId="{347982CB-5C05-445E-9280-02359BC63846}" destId="{ACFF5371-F4D9-4915-B70F-AF0225FD07A8}" srcOrd="9" destOrd="0" presId="urn:microsoft.com/office/officeart/2005/8/layout/pyramid2"/>
    <dgm:cxn modelId="{4CF09D81-8899-40A4-94FD-BC882F588D5F}" type="presParOf" srcId="{347982CB-5C05-445E-9280-02359BC63846}" destId="{BE06AE0E-F23E-4AAE-8560-EB4B1BB64A73}" srcOrd="10" destOrd="0" presId="urn:microsoft.com/office/officeart/2005/8/layout/pyramid2"/>
    <dgm:cxn modelId="{E81FC425-EEE5-4D95-8CA4-04D7E34C6D90}"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42765E3-87A8-47C0-8572-46C75B3F552E}" type="presOf" srcId="{370AC389-38C1-467B-ADD4-6D25DFD89B93}" destId="{A97FC0F0-C262-4129-953A-66A1DE93F7F7}" srcOrd="0" destOrd="0" presId="urn:microsoft.com/office/officeart/2005/8/layout/pyramid2"/>
    <dgm:cxn modelId="{C2A91552-7B1C-4672-9567-81D9821C7AA9}" type="presOf" srcId="{9217F792-B9CC-4EA3-BE4D-35CCD3997FB6}" destId="{BE06AE0E-F23E-4AAE-8560-EB4B1BB64A73}" srcOrd="0" destOrd="0" presId="urn:microsoft.com/office/officeart/2005/8/layout/pyramid2"/>
    <dgm:cxn modelId="{969D4C7E-11DE-4A49-96BD-748542A8CB0C}" type="presOf" srcId="{8BEED74E-F41E-4CCB-8B4F-B1666FB8BA68}" destId="{E9782035-3F21-4E7C-8367-1EBC38EDC231}"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8436FB75-C8D6-4A43-9FB6-B4B83A0C0C69}" type="presOf" srcId="{3D72F352-2A22-4EDD-A340-DBCEC383B76B}" destId="{B27C03EA-913F-48F6-A09A-584DE285F239}"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93B7FFEB-570A-48C1-B890-9AFEDDA7A305}" type="presOf" srcId="{1C053F88-AAA5-43FD-AE20-996DD88E59AE}" destId="{BC8CC3FA-2525-438C-B9B6-979591F5C1DD}" srcOrd="0" destOrd="0" presId="urn:microsoft.com/office/officeart/2005/8/layout/pyramid2"/>
    <dgm:cxn modelId="{C869E3FD-3735-4B30-B75F-912BD891C4BC}" type="presOf" srcId="{BE48EDEB-AD57-420E-B975-F586443E2BE7}" destId="{BD7E30C1-8919-4989-A3D5-1056AA81AB04}" srcOrd="0" destOrd="0" presId="urn:microsoft.com/office/officeart/2005/8/layout/pyramid2"/>
    <dgm:cxn modelId="{3B512B45-293C-4F6A-85E8-6554A8B0559C}" type="presOf" srcId="{504E9BC7-6B1B-4819-97E5-80A66754053B}" destId="{03F10FC8-8F51-49E6-A25A-3E63B0EE6B8A}"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70CCC4CE-9D90-4F71-BE34-97E7F485C072}" type="presParOf" srcId="{B27C03EA-913F-48F6-A09A-584DE285F239}" destId="{3371F4EC-EA2F-4D96-987E-D3F8B046F9E1}" srcOrd="0" destOrd="0" presId="urn:microsoft.com/office/officeart/2005/8/layout/pyramid2"/>
    <dgm:cxn modelId="{4EFFEA2E-79FA-48D0-AFD2-EF5FF9C40320}" type="presParOf" srcId="{B27C03EA-913F-48F6-A09A-584DE285F239}" destId="{347982CB-5C05-445E-9280-02359BC63846}" srcOrd="1" destOrd="0" presId="urn:microsoft.com/office/officeart/2005/8/layout/pyramid2"/>
    <dgm:cxn modelId="{1034E868-CA6F-4173-9442-BC46C492A469}" type="presParOf" srcId="{347982CB-5C05-445E-9280-02359BC63846}" destId="{A97FC0F0-C262-4129-953A-66A1DE93F7F7}" srcOrd="0" destOrd="0" presId="urn:microsoft.com/office/officeart/2005/8/layout/pyramid2"/>
    <dgm:cxn modelId="{B3C12257-9365-44AC-A97E-BFA6007FF5EC}" type="presParOf" srcId="{347982CB-5C05-445E-9280-02359BC63846}" destId="{D7597E76-F2E9-418E-9931-E4E2E1D2469A}" srcOrd="1" destOrd="0" presId="urn:microsoft.com/office/officeart/2005/8/layout/pyramid2"/>
    <dgm:cxn modelId="{976EF269-F659-41D2-88A3-03798C21D2C3}" type="presParOf" srcId="{347982CB-5C05-445E-9280-02359BC63846}" destId="{E9782035-3F21-4E7C-8367-1EBC38EDC231}" srcOrd="2" destOrd="0" presId="urn:microsoft.com/office/officeart/2005/8/layout/pyramid2"/>
    <dgm:cxn modelId="{94D75A09-DFB9-44F4-98CB-B03BEBBB806E}" type="presParOf" srcId="{347982CB-5C05-445E-9280-02359BC63846}" destId="{E1E755E8-694A-42C1-A507-57D781A570AB}" srcOrd="3" destOrd="0" presId="urn:microsoft.com/office/officeart/2005/8/layout/pyramid2"/>
    <dgm:cxn modelId="{538AE7FE-55B2-4330-AF0F-234346ACE860}" type="presParOf" srcId="{347982CB-5C05-445E-9280-02359BC63846}" destId="{BC8CC3FA-2525-438C-B9B6-979591F5C1DD}" srcOrd="4" destOrd="0" presId="urn:microsoft.com/office/officeart/2005/8/layout/pyramid2"/>
    <dgm:cxn modelId="{AD85567D-7F98-45F8-8489-0B9145A26ACC}" type="presParOf" srcId="{347982CB-5C05-445E-9280-02359BC63846}" destId="{65D6D50E-2FF3-40D9-B804-7AB6B8D7BB1D}" srcOrd="5" destOrd="0" presId="urn:microsoft.com/office/officeart/2005/8/layout/pyramid2"/>
    <dgm:cxn modelId="{04124F16-BE29-4437-BC7F-298FA700B8EB}" type="presParOf" srcId="{347982CB-5C05-445E-9280-02359BC63846}" destId="{03F10FC8-8F51-49E6-A25A-3E63B0EE6B8A}" srcOrd="6" destOrd="0" presId="urn:microsoft.com/office/officeart/2005/8/layout/pyramid2"/>
    <dgm:cxn modelId="{6AAEB8AF-FE71-4F7C-BDBE-AE0E10E393BE}" type="presParOf" srcId="{347982CB-5C05-445E-9280-02359BC63846}" destId="{8A91F2C0-0121-41A7-A21E-8A419D69BEC0}" srcOrd="7" destOrd="0" presId="urn:microsoft.com/office/officeart/2005/8/layout/pyramid2"/>
    <dgm:cxn modelId="{21F8CF86-4D22-45EF-A01B-92B500D9579E}" type="presParOf" srcId="{347982CB-5C05-445E-9280-02359BC63846}" destId="{BD7E30C1-8919-4989-A3D5-1056AA81AB04}" srcOrd="8" destOrd="0" presId="urn:microsoft.com/office/officeart/2005/8/layout/pyramid2"/>
    <dgm:cxn modelId="{6CF6829C-9EB0-4DCB-8C5E-5DC7168082B2}" type="presParOf" srcId="{347982CB-5C05-445E-9280-02359BC63846}" destId="{ACFF5371-F4D9-4915-B70F-AF0225FD07A8}" srcOrd="9" destOrd="0" presId="urn:microsoft.com/office/officeart/2005/8/layout/pyramid2"/>
    <dgm:cxn modelId="{166B0620-4EFD-4A29-8F89-A8AEE550B1AD}" type="presParOf" srcId="{347982CB-5C05-445E-9280-02359BC63846}" destId="{BE06AE0E-F23E-4AAE-8560-EB4B1BB64A73}" srcOrd="10" destOrd="0" presId="urn:microsoft.com/office/officeart/2005/8/layout/pyramid2"/>
    <dgm:cxn modelId="{91BEA4ED-BD26-4942-AC9F-37D493EBB36E}"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18BDCAE4-0475-4642-8F74-DBCF7637675B}" type="presOf" srcId="{3D72F352-2A22-4EDD-A340-DBCEC383B76B}" destId="{B27C03EA-913F-48F6-A09A-584DE285F239}" srcOrd="0" destOrd="0" presId="urn:microsoft.com/office/officeart/2005/8/layout/pyramid2"/>
    <dgm:cxn modelId="{F2A4AE63-24DD-40AD-A3B9-5532B7F04E8A}"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72423AF0-6C0E-458F-9613-A1C6A657746E}" type="presOf" srcId="{BE48EDEB-AD57-420E-B975-F586443E2BE7}" destId="{BD7E30C1-8919-4989-A3D5-1056AA81AB04}" srcOrd="0" destOrd="0" presId="urn:microsoft.com/office/officeart/2005/8/layout/pyramid2"/>
    <dgm:cxn modelId="{DB710ACB-D38C-4FA4-A306-77F9AF7A766D}" type="presOf" srcId="{370AC389-38C1-467B-ADD4-6D25DFD89B93}" destId="{A97FC0F0-C262-4129-953A-66A1DE93F7F7}" srcOrd="0" destOrd="0" presId="urn:microsoft.com/office/officeart/2005/8/layout/pyramid2"/>
    <dgm:cxn modelId="{E40D2F37-46CC-4CA3-B97C-E818CC43202B}" type="presOf" srcId="{9217F792-B9CC-4EA3-BE4D-35CCD3997FB6}" destId="{BE06AE0E-F23E-4AAE-8560-EB4B1BB64A73}" srcOrd="0" destOrd="0" presId="urn:microsoft.com/office/officeart/2005/8/layout/pyramid2"/>
    <dgm:cxn modelId="{9666437B-F248-4B02-8AAF-C9057C626C89}" type="presOf" srcId="{1C053F88-AAA5-43FD-AE20-996DD88E59AE}" destId="{BC8CC3FA-2525-438C-B9B6-979591F5C1DD}" srcOrd="0" destOrd="0" presId="urn:microsoft.com/office/officeart/2005/8/layout/pyramid2"/>
    <dgm:cxn modelId="{5D657287-177E-40DE-AB45-8DA4BD78D10C}" type="presOf" srcId="{8BEED74E-F41E-4CCB-8B4F-B1666FB8BA68}" destId="{E9782035-3F21-4E7C-8367-1EBC38EDC231}"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F53A9543-3030-4B5B-AB0A-C364F0DFD629}" type="presParOf" srcId="{B27C03EA-913F-48F6-A09A-584DE285F239}" destId="{3371F4EC-EA2F-4D96-987E-D3F8B046F9E1}" srcOrd="0" destOrd="0" presId="urn:microsoft.com/office/officeart/2005/8/layout/pyramid2"/>
    <dgm:cxn modelId="{0DD6BF7C-4DB8-4891-8B7B-0A878FD46AED}" type="presParOf" srcId="{B27C03EA-913F-48F6-A09A-584DE285F239}" destId="{347982CB-5C05-445E-9280-02359BC63846}" srcOrd="1" destOrd="0" presId="urn:microsoft.com/office/officeart/2005/8/layout/pyramid2"/>
    <dgm:cxn modelId="{4C6AEE17-570E-4412-9DEB-3EED44355BF8}" type="presParOf" srcId="{347982CB-5C05-445E-9280-02359BC63846}" destId="{A97FC0F0-C262-4129-953A-66A1DE93F7F7}" srcOrd="0" destOrd="0" presId="urn:microsoft.com/office/officeart/2005/8/layout/pyramid2"/>
    <dgm:cxn modelId="{AFB6D096-AA14-4BC5-B380-8B8CCF587247}" type="presParOf" srcId="{347982CB-5C05-445E-9280-02359BC63846}" destId="{D7597E76-F2E9-418E-9931-E4E2E1D2469A}" srcOrd="1" destOrd="0" presId="urn:microsoft.com/office/officeart/2005/8/layout/pyramid2"/>
    <dgm:cxn modelId="{F0D1F08F-2802-4706-B9D4-CC091A106ED1}" type="presParOf" srcId="{347982CB-5C05-445E-9280-02359BC63846}" destId="{E9782035-3F21-4E7C-8367-1EBC38EDC231}" srcOrd="2" destOrd="0" presId="urn:microsoft.com/office/officeart/2005/8/layout/pyramid2"/>
    <dgm:cxn modelId="{EB871B54-8D04-48C1-B995-077EFEFE3050}" type="presParOf" srcId="{347982CB-5C05-445E-9280-02359BC63846}" destId="{E1E755E8-694A-42C1-A507-57D781A570AB}" srcOrd="3" destOrd="0" presId="urn:microsoft.com/office/officeart/2005/8/layout/pyramid2"/>
    <dgm:cxn modelId="{6B94A200-1718-4F54-AB58-8409089F08E2}" type="presParOf" srcId="{347982CB-5C05-445E-9280-02359BC63846}" destId="{BC8CC3FA-2525-438C-B9B6-979591F5C1DD}" srcOrd="4" destOrd="0" presId="urn:microsoft.com/office/officeart/2005/8/layout/pyramid2"/>
    <dgm:cxn modelId="{50347083-4BF2-4A15-91C8-138F4BAB04FB}" type="presParOf" srcId="{347982CB-5C05-445E-9280-02359BC63846}" destId="{65D6D50E-2FF3-40D9-B804-7AB6B8D7BB1D}" srcOrd="5" destOrd="0" presId="urn:microsoft.com/office/officeart/2005/8/layout/pyramid2"/>
    <dgm:cxn modelId="{8A4282DB-2204-4E63-A4BF-023AA5E5845B}" type="presParOf" srcId="{347982CB-5C05-445E-9280-02359BC63846}" destId="{03F10FC8-8F51-49E6-A25A-3E63B0EE6B8A}" srcOrd="6" destOrd="0" presId="urn:microsoft.com/office/officeart/2005/8/layout/pyramid2"/>
    <dgm:cxn modelId="{4E612AC3-8505-4AAA-8CBF-A65C85AB308C}" type="presParOf" srcId="{347982CB-5C05-445E-9280-02359BC63846}" destId="{8A91F2C0-0121-41A7-A21E-8A419D69BEC0}" srcOrd="7" destOrd="0" presId="urn:microsoft.com/office/officeart/2005/8/layout/pyramid2"/>
    <dgm:cxn modelId="{3E7CECC8-28D4-4406-AACB-8A74264A1B0A}" type="presParOf" srcId="{347982CB-5C05-445E-9280-02359BC63846}" destId="{BD7E30C1-8919-4989-A3D5-1056AA81AB04}" srcOrd="8" destOrd="0" presId="urn:microsoft.com/office/officeart/2005/8/layout/pyramid2"/>
    <dgm:cxn modelId="{B9A63ACA-29F8-42D0-BA8C-2173ED3F84CC}" type="presParOf" srcId="{347982CB-5C05-445E-9280-02359BC63846}" destId="{ACFF5371-F4D9-4915-B70F-AF0225FD07A8}" srcOrd="9" destOrd="0" presId="urn:microsoft.com/office/officeart/2005/8/layout/pyramid2"/>
    <dgm:cxn modelId="{785BCEE4-6AE5-48E2-820B-53F627DB7DEB}" type="presParOf" srcId="{347982CB-5C05-445E-9280-02359BC63846}" destId="{BE06AE0E-F23E-4AAE-8560-EB4B1BB64A73}" srcOrd="10" destOrd="0" presId="urn:microsoft.com/office/officeart/2005/8/layout/pyramid2"/>
    <dgm:cxn modelId="{55F08A82-E748-459B-96B7-9E306C8B667C}"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a:solidFill>
          <a:schemeClr val="accent2">
            <a:alpha val="90000"/>
          </a:schemeClr>
        </a:solidFill>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8B91B408-43E1-48CE-9580-5929BC750212}" type="presOf" srcId="{3D72F352-2A22-4EDD-A340-DBCEC383B76B}" destId="{B27C03EA-913F-48F6-A09A-584DE285F239}"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F8306451-972B-4D04-938D-CACAABE62A82}" type="presOf" srcId="{1C053F88-AAA5-43FD-AE20-996DD88E59AE}" destId="{BC8CC3FA-2525-438C-B9B6-979591F5C1DD}" srcOrd="0" destOrd="0" presId="urn:microsoft.com/office/officeart/2005/8/layout/pyramid2"/>
    <dgm:cxn modelId="{2D86FDAB-40BE-4DA9-876B-C14F7AA9DF1B}"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37CCA7B-52AC-45AC-B57C-E7768957B716}" type="presOf" srcId="{504E9BC7-6B1B-4819-97E5-80A66754053B}" destId="{03F10FC8-8F51-49E6-A25A-3E63B0EE6B8A}" srcOrd="0" destOrd="0" presId="urn:microsoft.com/office/officeart/2005/8/layout/pyramid2"/>
    <dgm:cxn modelId="{67E6E39D-6E36-4C0D-A3F4-CE8F23E72DE8}" type="presOf" srcId="{8BEED74E-F41E-4CCB-8B4F-B1666FB8BA68}" destId="{E9782035-3F21-4E7C-8367-1EBC38EDC231}"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6100573E-0EEB-4CA2-8F74-1300BEF26405}" type="presOf" srcId="{BE48EDEB-AD57-420E-B975-F586443E2BE7}" destId="{BD7E30C1-8919-4989-A3D5-1056AA81AB04}" srcOrd="0" destOrd="0" presId="urn:microsoft.com/office/officeart/2005/8/layout/pyramid2"/>
    <dgm:cxn modelId="{C6DFBB9E-8885-42DA-B3B0-A6EA8552E749}" type="presOf" srcId="{370AC389-38C1-467B-ADD4-6D25DFD89B93}" destId="{A97FC0F0-C262-4129-953A-66A1DE93F7F7}"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AFE82C25-98F3-4CB3-8439-437F25BE5429}" type="presParOf" srcId="{B27C03EA-913F-48F6-A09A-584DE285F239}" destId="{3371F4EC-EA2F-4D96-987E-D3F8B046F9E1}" srcOrd="0" destOrd="0" presId="urn:microsoft.com/office/officeart/2005/8/layout/pyramid2"/>
    <dgm:cxn modelId="{E3B5C868-1F80-4AE7-9D6E-B0F2397E9650}" type="presParOf" srcId="{B27C03EA-913F-48F6-A09A-584DE285F239}" destId="{347982CB-5C05-445E-9280-02359BC63846}" srcOrd="1" destOrd="0" presId="urn:microsoft.com/office/officeart/2005/8/layout/pyramid2"/>
    <dgm:cxn modelId="{E95EBEEF-0094-4FC0-95CB-6026DAB92E5D}" type="presParOf" srcId="{347982CB-5C05-445E-9280-02359BC63846}" destId="{A97FC0F0-C262-4129-953A-66A1DE93F7F7}" srcOrd="0" destOrd="0" presId="urn:microsoft.com/office/officeart/2005/8/layout/pyramid2"/>
    <dgm:cxn modelId="{E7399BA2-8487-4BC0-A638-8BE0E0B9497D}" type="presParOf" srcId="{347982CB-5C05-445E-9280-02359BC63846}" destId="{D7597E76-F2E9-418E-9931-E4E2E1D2469A}" srcOrd="1" destOrd="0" presId="urn:microsoft.com/office/officeart/2005/8/layout/pyramid2"/>
    <dgm:cxn modelId="{1DFA5E17-E3D5-47BA-AA84-DEE183DBECD7}" type="presParOf" srcId="{347982CB-5C05-445E-9280-02359BC63846}" destId="{E9782035-3F21-4E7C-8367-1EBC38EDC231}" srcOrd="2" destOrd="0" presId="urn:microsoft.com/office/officeart/2005/8/layout/pyramid2"/>
    <dgm:cxn modelId="{3CDE3D2A-B2BB-41C3-92EF-4CFC6FBB457E}" type="presParOf" srcId="{347982CB-5C05-445E-9280-02359BC63846}" destId="{E1E755E8-694A-42C1-A507-57D781A570AB}" srcOrd="3" destOrd="0" presId="urn:microsoft.com/office/officeart/2005/8/layout/pyramid2"/>
    <dgm:cxn modelId="{2FF954A5-FE84-48DC-9A85-763035267504}" type="presParOf" srcId="{347982CB-5C05-445E-9280-02359BC63846}" destId="{BC8CC3FA-2525-438C-B9B6-979591F5C1DD}" srcOrd="4" destOrd="0" presId="urn:microsoft.com/office/officeart/2005/8/layout/pyramid2"/>
    <dgm:cxn modelId="{D35190FC-0852-4A11-98E1-57E190457836}" type="presParOf" srcId="{347982CB-5C05-445E-9280-02359BC63846}" destId="{65D6D50E-2FF3-40D9-B804-7AB6B8D7BB1D}" srcOrd="5" destOrd="0" presId="urn:microsoft.com/office/officeart/2005/8/layout/pyramid2"/>
    <dgm:cxn modelId="{406F2166-999E-478C-B22E-D89EBAB7C7FE}" type="presParOf" srcId="{347982CB-5C05-445E-9280-02359BC63846}" destId="{03F10FC8-8F51-49E6-A25A-3E63B0EE6B8A}" srcOrd="6" destOrd="0" presId="urn:microsoft.com/office/officeart/2005/8/layout/pyramid2"/>
    <dgm:cxn modelId="{DEEA954A-74EE-4EE3-A49B-8FBA8D9909C8}" type="presParOf" srcId="{347982CB-5C05-445E-9280-02359BC63846}" destId="{8A91F2C0-0121-41A7-A21E-8A419D69BEC0}" srcOrd="7" destOrd="0" presId="urn:microsoft.com/office/officeart/2005/8/layout/pyramid2"/>
    <dgm:cxn modelId="{0FDDA24E-67B5-46A0-86A9-B00A03D4A683}" type="presParOf" srcId="{347982CB-5C05-445E-9280-02359BC63846}" destId="{BD7E30C1-8919-4989-A3D5-1056AA81AB04}" srcOrd="8" destOrd="0" presId="urn:microsoft.com/office/officeart/2005/8/layout/pyramid2"/>
    <dgm:cxn modelId="{A9D3A5B3-5DCE-4D69-91A9-8F1FF0D1BFE4}" type="presParOf" srcId="{347982CB-5C05-445E-9280-02359BC63846}" destId="{ACFF5371-F4D9-4915-B70F-AF0225FD07A8}" srcOrd="9" destOrd="0" presId="urn:microsoft.com/office/officeart/2005/8/layout/pyramid2"/>
    <dgm:cxn modelId="{D520E212-6115-4C8D-9514-E4DCD3E03B17}" type="presParOf" srcId="{347982CB-5C05-445E-9280-02359BC63846}" destId="{BE06AE0E-F23E-4AAE-8560-EB4B1BB64A73}" srcOrd="10" destOrd="0" presId="urn:microsoft.com/office/officeart/2005/8/layout/pyramid2"/>
    <dgm:cxn modelId="{C67E0ED8-62A7-422D-9CCA-C07ADDD13643}"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682A3629-CA07-4379-B6D3-CF61D034FF3D}" type="presOf" srcId="{1C053F88-AAA5-43FD-AE20-996DD88E59AE}" destId="{BC8CC3FA-2525-438C-B9B6-979591F5C1DD}" srcOrd="0" destOrd="0" presId="urn:microsoft.com/office/officeart/2005/8/layout/pyramid2"/>
    <dgm:cxn modelId="{7DFB14DF-2A2A-4329-9B1D-5D3311AC1222}"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06AB3C87-B693-4704-9ED9-75385C3D3149}" type="presOf" srcId="{BE48EDEB-AD57-420E-B975-F586443E2BE7}" destId="{BD7E30C1-8919-4989-A3D5-1056AA81AB04}" srcOrd="0" destOrd="0" presId="urn:microsoft.com/office/officeart/2005/8/layout/pyramid2"/>
    <dgm:cxn modelId="{5B8E559B-C4C9-40DB-B1F4-82B9A0D8C2A3}"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BB2CE0BF-B9C2-4B8F-8C24-380CFF86EC17}" type="presOf" srcId="{370AC389-38C1-467B-ADD4-6D25DFD89B93}" destId="{A97FC0F0-C262-4129-953A-66A1DE93F7F7}" srcOrd="0" destOrd="0" presId="urn:microsoft.com/office/officeart/2005/8/layout/pyramid2"/>
    <dgm:cxn modelId="{D2C8932E-7BCF-40B5-88C8-D7903B1E1B71}" type="presOf" srcId="{504E9BC7-6B1B-4819-97E5-80A66754053B}" destId="{03F10FC8-8F51-49E6-A25A-3E63B0EE6B8A}" srcOrd="0" destOrd="0" presId="urn:microsoft.com/office/officeart/2005/8/layout/pyramid2"/>
    <dgm:cxn modelId="{915E22BD-040D-442B-AB37-234DEE5ACC7A}" type="presOf" srcId="{8BEED74E-F41E-4CCB-8B4F-B1666FB8BA68}" destId="{E9782035-3F21-4E7C-8367-1EBC38EDC231}"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CDD4F04B-6C46-4D4C-AD5C-905DA7520100}" type="presParOf" srcId="{B27C03EA-913F-48F6-A09A-584DE285F239}" destId="{3371F4EC-EA2F-4D96-987E-D3F8B046F9E1}" srcOrd="0" destOrd="0" presId="urn:microsoft.com/office/officeart/2005/8/layout/pyramid2"/>
    <dgm:cxn modelId="{4BDB1589-4CF5-4F8F-8204-A0C8AF9D9E32}" type="presParOf" srcId="{B27C03EA-913F-48F6-A09A-584DE285F239}" destId="{347982CB-5C05-445E-9280-02359BC63846}" srcOrd="1" destOrd="0" presId="urn:microsoft.com/office/officeart/2005/8/layout/pyramid2"/>
    <dgm:cxn modelId="{C0BF8FEF-B209-4B5D-8D8C-B1A5B50350FB}" type="presParOf" srcId="{347982CB-5C05-445E-9280-02359BC63846}" destId="{A97FC0F0-C262-4129-953A-66A1DE93F7F7}" srcOrd="0" destOrd="0" presId="urn:microsoft.com/office/officeart/2005/8/layout/pyramid2"/>
    <dgm:cxn modelId="{4E331325-1BCE-48DE-BB5D-36CE636BD1E1}" type="presParOf" srcId="{347982CB-5C05-445E-9280-02359BC63846}" destId="{D7597E76-F2E9-418E-9931-E4E2E1D2469A}" srcOrd="1" destOrd="0" presId="urn:microsoft.com/office/officeart/2005/8/layout/pyramid2"/>
    <dgm:cxn modelId="{9DAB3BC2-951F-4F3C-AE07-50185A39198A}" type="presParOf" srcId="{347982CB-5C05-445E-9280-02359BC63846}" destId="{E9782035-3F21-4E7C-8367-1EBC38EDC231}" srcOrd="2" destOrd="0" presId="urn:microsoft.com/office/officeart/2005/8/layout/pyramid2"/>
    <dgm:cxn modelId="{2ED70516-2F57-477C-911F-D6D7E6126193}" type="presParOf" srcId="{347982CB-5C05-445E-9280-02359BC63846}" destId="{E1E755E8-694A-42C1-A507-57D781A570AB}" srcOrd="3" destOrd="0" presId="urn:microsoft.com/office/officeart/2005/8/layout/pyramid2"/>
    <dgm:cxn modelId="{BF7444AB-573E-4AB1-BC90-FBE5DADE614E}" type="presParOf" srcId="{347982CB-5C05-445E-9280-02359BC63846}" destId="{BC8CC3FA-2525-438C-B9B6-979591F5C1DD}" srcOrd="4" destOrd="0" presId="urn:microsoft.com/office/officeart/2005/8/layout/pyramid2"/>
    <dgm:cxn modelId="{9297BD1A-A689-4B39-9B1D-3D0E59341B81}" type="presParOf" srcId="{347982CB-5C05-445E-9280-02359BC63846}" destId="{65D6D50E-2FF3-40D9-B804-7AB6B8D7BB1D}" srcOrd="5" destOrd="0" presId="urn:microsoft.com/office/officeart/2005/8/layout/pyramid2"/>
    <dgm:cxn modelId="{0052A50F-202F-46DE-BB7C-DC062E96CECC}" type="presParOf" srcId="{347982CB-5C05-445E-9280-02359BC63846}" destId="{03F10FC8-8F51-49E6-A25A-3E63B0EE6B8A}" srcOrd="6" destOrd="0" presId="urn:microsoft.com/office/officeart/2005/8/layout/pyramid2"/>
    <dgm:cxn modelId="{72AD7011-8856-4F46-92DF-3A836F431553}" type="presParOf" srcId="{347982CB-5C05-445E-9280-02359BC63846}" destId="{8A91F2C0-0121-41A7-A21E-8A419D69BEC0}" srcOrd="7" destOrd="0" presId="urn:microsoft.com/office/officeart/2005/8/layout/pyramid2"/>
    <dgm:cxn modelId="{22BCD67F-DFFE-40BE-A775-559C384D61D1}" type="presParOf" srcId="{347982CB-5C05-445E-9280-02359BC63846}" destId="{BD7E30C1-8919-4989-A3D5-1056AA81AB04}" srcOrd="8" destOrd="0" presId="urn:microsoft.com/office/officeart/2005/8/layout/pyramid2"/>
    <dgm:cxn modelId="{B567793F-13DD-4473-B5CA-A280E46DD126}" type="presParOf" srcId="{347982CB-5C05-445E-9280-02359BC63846}" destId="{ACFF5371-F4D9-4915-B70F-AF0225FD07A8}" srcOrd="9" destOrd="0" presId="urn:microsoft.com/office/officeart/2005/8/layout/pyramid2"/>
    <dgm:cxn modelId="{9D7BBD30-3C83-4B58-AC75-79A952FD7087}" type="presParOf" srcId="{347982CB-5C05-445E-9280-02359BC63846}" destId="{BE06AE0E-F23E-4AAE-8560-EB4B1BB64A73}" srcOrd="10" destOrd="0" presId="urn:microsoft.com/office/officeart/2005/8/layout/pyramid2"/>
    <dgm:cxn modelId="{8DA12254-8A9E-46FD-B59C-2EEB07A68239}"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7AB022F0-A018-44F6-A03B-32753C6301EF}" type="presOf" srcId="{9217F792-B9CC-4EA3-BE4D-35CCD3997FB6}" destId="{BE06AE0E-F23E-4AAE-8560-EB4B1BB64A73}" srcOrd="0" destOrd="0" presId="urn:microsoft.com/office/officeart/2005/8/layout/pyramid2"/>
    <dgm:cxn modelId="{DB989C23-63F9-4D1F-879F-16069CC1C548}" type="presOf" srcId="{370AC389-38C1-467B-ADD4-6D25DFD89B93}" destId="{A97FC0F0-C262-4129-953A-66A1DE93F7F7}"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76098A96-DC7F-4AD4-9473-218339477FB7}" srcId="{3D72F352-2A22-4EDD-A340-DBCEC383B76B}" destId="{9217F792-B9CC-4EA3-BE4D-35CCD3997FB6}" srcOrd="5" destOrd="0" parTransId="{31FD4227-10B2-42E0-A237-4AD13E4EDEB2}" sibTransId="{A343DB9E-79F5-4168-9DBA-BC8653E6F6AB}"/>
    <dgm:cxn modelId="{E36BE73B-AAFE-4D12-98BF-571C159235A3}" type="presOf" srcId="{1C053F88-AAA5-43FD-AE20-996DD88E59AE}" destId="{BC8CC3FA-2525-438C-B9B6-979591F5C1DD}" srcOrd="0" destOrd="0" presId="urn:microsoft.com/office/officeart/2005/8/layout/pyramid2"/>
    <dgm:cxn modelId="{7AD46087-C100-40FC-8CA9-DFDF31901A88}" type="presOf" srcId="{8BEED74E-F41E-4CCB-8B4F-B1666FB8BA68}" destId="{E9782035-3F21-4E7C-8367-1EBC38EDC231}" srcOrd="0" destOrd="0" presId="urn:microsoft.com/office/officeart/2005/8/layout/pyramid2"/>
    <dgm:cxn modelId="{9B0E07F9-ED5A-461F-9031-EA5E104FC423}"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172E6B61-3756-4572-9A56-44FA248170A2}" type="presOf" srcId="{504E9BC7-6B1B-4819-97E5-80A66754053B}" destId="{03F10FC8-8F51-49E6-A25A-3E63B0EE6B8A}" srcOrd="0" destOrd="0" presId="urn:microsoft.com/office/officeart/2005/8/layout/pyramid2"/>
    <dgm:cxn modelId="{8CF71CA4-FCC0-4B44-BDFA-7B2D92C86ADF}" type="presOf" srcId="{BE48EDEB-AD57-420E-B975-F586443E2BE7}" destId="{BD7E30C1-8919-4989-A3D5-1056AA81AB04}"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B314BA21-6577-49B5-93F3-BA309A279F45}" type="presParOf" srcId="{B27C03EA-913F-48F6-A09A-584DE285F239}" destId="{3371F4EC-EA2F-4D96-987E-D3F8B046F9E1}" srcOrd="0" destOrd="0" presId="urn:microsoft.com/office/officeart/2005/8/layout/pyramid2"/>
    <dgm:cxn modelId="{5370C2C5-9B4F-42F0-BB02-17C9BD55B549}" type="presParOf" srcId="{B27C03EA-913F-48F6-A09A-584DE285F239}" destId="{347982CB-5C05-445E-9280-02359BC63846}" srcOrd="1" destOrd="0" presId="urn:microsoft.com/office/officeart/2005/8/layout/pyramid2"/>
    <dgm:cxn modelId="{CDF34824-591F-498C-AA47-E0980D618F71}" type="presParOf" srcId="{347982CB-5C05-445E-9280-02359BC63846}" destId="{A97FC0F0-C262-4129-953A-66A1DE93F7F7}" srcOrd="0" destOrd="0" presId="urn:microsoft.com/office/officeart/2005/8/layout/pyramid2"/>
    <dgm:cxn modelId="{3A433208-19A3-4896-9807-1520E46AAE21}" type="presParOf" srcId="{347982CB-5C05-445E-9280-02359BC63846}" destId="{D7597E76-F2E9-418E-9931-E4E2E1D2469A}" srcOrd="1" destOrd="0" presId="urn:microsoft.com/office/officeart/2005/8/layout/pyramid2"/>
    <dgm:cxn modelId="{9E138D5C-56DA-49F7-B432-9B20268550F7}" type="presParOf" srcId="{347982CB-5C05-445E-9280-02359BC63846}" destId="{E9782035-3F21-4E7C-8367-1EBC38EDC231}" srcOrd="2" destOrd="0" presId="urn:microsoft.com/office/officeart/2005/8/layout/pyramid2"/>
    <dgm:cxn modelId="{3D2A878E-06B1-4810-95CF-39B0FDA17103}" type="presParOf" srcId="{347982CB-5C05-445E-9280-02359BC63846}" destId="{E1E755E8-694A-42C1-A507-57D781A570AB}" srcOrd="3" destOrd="0" presId="urn:microsoft.com/office/officeart/2005/8/layout/pyramid2"/>
    <dgm:cxn modelId="{53F26E14-AF31-47C5-A1EF-AD9FBE4A06ED}" type="presParOf" srcId="{347982CB-5C05-445E-9280-02359BC63846}" destId="{BC8CC3FA-2525-438C-B9B6-979591F5C1DD}" srcOrd="4" destOrd="0" presId="urn:microsoft.com/office/officeart/2005/8/layout/pyramid2"/>
    <dgm:cxn modelId="{B4F4EA3B-3005-4127-86A5-A6B78B67F2B1}" type="presParOf" srcId="{347982CB-5C05-445E-9280-02359BC63846}" destId="{65D6D50E-2FF3-40D9-B804-7AB6B8D7BB1D}" srcOrd="5" destOrd="0" presId="urn:microsoft.com/office/officeart/2005/8/layout/pyramid2"/>
    <dgm:cxn modelId="{3DC4A9DB-CAD0-4A54-BFEF-FD242C28BFD8}" type="presParOf" srcId="{347982CB-5C05-445E-9280-02359BC63846}" destId="{03F10FC8-8F51-49E6-A25A-3E63B0EE6B8A}" srcOrd="6" destOrd="0" presId="urn:microsoft.com/office/officeart/2005/8/layout/pyramid2"/>
    <dgm:cxn modelId="{B66299BC-4DB1-44DA-8651-A5216C7C0A50}" type="presParOf" srcId="{347982CB-5C05-445E-9280-02359BC63846}" destId="{8A91F2C0-0121-41A7-A21E-8A419D69BEC0}" srcOrd="7" destOrd="0" presId="urn:microsoft.com/office/officeart/2005/8/layout/pyramid2"/>
    <dgm:cxn modelId="{D0D4BCC6-FC85-448F-AC34-F670770DED8D}" type="presParOf" srcId="{347982CB-5C05-445E-9280-02359BC63846}" destId="{BD7E30C1-8919-4989-A3D5-1056AA81AB04}" srcOrd="8" destOrd="0" presId="urn:microsoft.com/office/officeart/2005/8/layout/pyramid2"/>
    <dgm:cxn modelId="{91B4C417-2908-4BD6-9F11-35CC3EA7AC31}" type="presParOf" srcId="{347982CB-5C05-445E-9280-02359BC63846}" destId="{ACFF5371-F4D9-4915-B70F-AF0225FD07A8}" srcOrd="9" destOrd="0" presId="urn:microsoft.com/office/officeart/2005/8/layout/pyramid2"/>
    <dgm:cxn modelId="{A7860D4E-2198-48AC-AC5D-1458B1CC391A}" type="presParOf" srcId="{347982CB-5C05-445E-9280-02359BC63846}" destId="{BE06AE0E-F23E-4AAE-8560-EB4B1BB64A73}" srcOrd="10" destOrd="0" presId="urn:microsoft.com/office/officeart/2005/8/layout/pyramid2"/>
    <dgm:cxn modelId="{A2075207-8FC8-421C-BA17-DFDDF988FC04}"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DEF67A70-3869-4BAE-86EF-3AA412C71E45}" type="presOf" srcId="{BE48EDEB-AD57-420E-B975-F586443E2BE7}" destId="{BD7E30C1-8919-4989-A3D5-1056AA81AB04}" srcOrd="0" destOrd="0" presId="urn:microsoft.com/office/officeart/2005/8/layout/pyramid2"/>
    <dgm:cxn modelId="{0E99141C-EBE8-4BDF-AEE8-75D9CB72B375}"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4B82B3DF-0663-4D9F-8D95-148BE87B7002}"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C4A8630-EF20-4C7D-853B-A770184D397F}" type="presOf" srcId="{504E9BC7-6B1B-4819-97E5-80A66754053B}" destId="{03F10FC8-8F51-49E6-A25A-3E63B0EE6B8A}" srcOrd="0" destOrd="0" presId="urn:microsoft.com/office/officeart/2005/8/layout/pyramid2"/>
    <dgm:cxn modelId="{4516D61E-BC74-4D59-8033-67B7D5AE0252}" type="presOf" srcId="{370AC389-38C1-467B-ADD4-6D25DFD89B93}" destId="{A97FC0F0-C262-4129-953A-66A1DE93F7F7}" srcOrd="0" destOrd="0" presId="urn:microsoft.com/office/officeart/2005/8/layout/pyramid2"/>
    <dgm:cxn modelId="{6DA8360A-98F3-4DF0-A6A6-B1DF7C02A1D9}" type="presOf" srcId="{8BEED74E-F41E-4CCB-8B4F-B1666FB8BA68}" destId="{E9782035-3F21-4E7C-8367-1EBC38EDC231}" srcOrd="0" destOrd="0" presId="urn:microsoft.com/office/officeart/2005/8/layout/pyramid2"/>
    <dgm:cxn modelId="{26A1DC6B-8DE6-40D0-9A4B-5429328AC982}" type="presOf" srcId="{1C053F88-AAA5-43FD-AE20-996DD88E59AE}" destId="{BC8CC3FA-2525-438C-B9B6-979591F5C1DD}"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29B732EA-DC63-47CC-B59C-F4B07932533D}" type="presParOf" srcId="{B27C03EA-913F-48F6-A09A-584DE285F239}" destId="{3371F4EC-EA2F-4D96-987E-D3F8B046F9E1}" srcOrd="0" destOrd="0" presId="urn:microsoft.com/office/officeart/2005/8/layout/pyramid2"/>
    <dgm:cxn modelId="{B2BD7A3F-6FDC-42ED-9B0C-45634C50F340}" type="presParOf" srcId="{B27C03EA-913F-48F6-A09A-584DE285F239}" destId="{347982CB-5C05-445E-9280-02359BC63846}" srcOrd="1" destOrd="0" presId="urn:microsoft.com/office/officeart/2005/8/layout/pyramid2"/>
    <dgm:cxn modelId="{2B111A60-2125-4DA8-910B-29A04D89B210}" type="presParOf" srcId="{347982CB-5C05-445E-9280-02359BC63846}" destId="{A97FC0F0-C262-4129-953A-66A1DE93F7F7}" srcOrd="0" destOrd="0" presId="urn:microsoft.com/office/officeart/2005/8/layout/pyramid2"/>
    <dgm:cxn modelId="{BCEDFD8D-9468-49C6-B8ED-CA9CFAC99DF9}" type="presParOf" srcId="{347982CB-5C05-445E-9280-02359BC63846}" destId="{D7597E76-F2E9-418E-9931-E4E2E1D2469A}" srcOrd="1" destOrd="0" presId="urn:microsoft.com/office/officeart/2005/8/layout/pyramid2"/>
    <dgm:cxn modelId="{9C850CBF-DF73-4AAC-BB62-A28F771E04E5}" type="presParOf" srcId="{347982CB-5C05-445E-9280-02359BC63846}" destId="{E9782035-3F21-4E7C-8367-1EBC38EDC231}" srcOrd="2" destOrd="0" presId="urn:microsoft.com/office/officeart/2005/8/layout/pyramid2"/>
    <dgm:cxn modelId="{FA9AC1A2-1A5E-4691-BE23-1668351A15DE}" type="presParOf" srcId="{347982CB-5C05-445E-9280-02359BC63846}" destId="{E1E755E8-694A-42C1-A507-57D781A570AB}" srcOrd="3" destOrd="0" presId="urn:microsoft.com/office/officeart/2005/8/layout/pyramid2"/>
    <dgm:cxn modelId="{9876D00F-E7E7-4B38-8274-8108E3A251B3}" type="presParOf" srcId="{347982CB-5C05-445E-9280-02359BC63846}" destId="{BC8CC3FA-2525-438C-B9B6-979591F5C1DD}" srcOrd="4" destOrd="0" presId="urn:microsoft.com/office/officeart/2005/8/layout/pyramid2"/>
    <dgm:cxn modelId="{7AD89443-ABFC-4EF8-ADCD-326E62717808}" type="presParOf" srcId="{347982CB-5C05-445E-9280-02359BC63846}" destId="{65D6D50E-2FF3-40D9-B804-7AB6B8D7BB1D}" srcOrd="5" destOrd="0" presId="urn:microsoft.com/office/officeart/2005/8/layout/pyramid2"/>
    <dgm:cxn modelId="{9B3808D1-D868-41BE-A92B-FC3D86513973}" type="presParOf" srcId="{347982CB-5C05-445E-9280-02359BC63846}" destId="{03F10FC8-8F51-49E6-A25A-3E63B0EE6B8A}" srcOrd="6" destOrd="0" presId="urn:microsoft.com/office/officeart/2005/8/layout/pyramid2"/>
    <dgm:cxn modelId="{F8ED6ED8-A416-4323-8D90-8E137026F831}" type="presParOf" srcId="{347982CB-5C05-445E-9280-02359BC63846}" destId="{8A91F2C0-0121-41A7-A21E-8A419D69BEC0}" srcOrd="7" destOrd="0" presId="urn:microsoft.com/office/officeart/2005/8/layout/pyramid2"/>
    <dgm:cxn modelId="{2B24D506-6B39-4A2C-B67E-E709F9ED82C7}" type="presParOf" srcId="{347982CB-5C05-445E-9280-02359BC63846}" destId="{BD7E30C1-8919-4989-A3D5-1056AA81AB04}" srcOrd="8" destOrd="0" presId="urn:microsoft.com/office/officeart/2005/8/layout/pyramid2"/>
    <dgm:cxn modelId="{918D574E-B52C-49F7-8B6A-C06516EE3D97}" type="presParOf" srcId="{347982CB-5C05-445E-9280-02359BC63846}" destId="{ACFF5371-F4D9-4915-B70F-AF0225FD07A8}" srcOrd="9" destOrd="0" presId="urn:microsoft.com/office/officeart/2005/8/layout/pyramid2"/>
    <dgm:cxn modelId="{054E3D4B-3AB4-4320-801B-603E6D21AA0A}" type="presParOf" srcId="{347982CB-5C05-445E-9280-02359BC63846}" destId="{BE06AE0E-F23E-4AAE-8560-EB4B1BB64A73}" srcOrd="10" destOrd="0" presId="urn:microsoft.com/office/officeart/2005/8/layout/pyramid2"/>
    <dgm:cxn modelId="{01B681F5-1B07-4A1F-9169-36D012E35A52}"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044C8E99-4678-456A-8157-1454D95B2C87}"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17B7E066-73C0-4366-AC8B-9FA36F016CE3}"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F0EBE02A-EB08-4518-B686-496AE7F16F17}" type="presOf" srcId="{8BEED74E-F41E-4CCB-8B4F-B1666FB8BA68}" destId="{E9782035-3F21-4E7C-8367-1EBC38EDC231}" srcOrd="0" destOrd="0" presId="urn:microsoft.com/office/officeart/2005/8/layout/pyramid2"/>
    <dgm:cxn modelId="{E575C66A-7AFF-4194-936D-27C526CC4BE5}" type="presOf" srcId="{3D72F352-2A22-4EDD-A340-DBCEC383B76B}" destId="{B27C03EA-913F-48F6-A09A-584DE285F239}" srcOrd="0" destOrd="0" presId="urn:microsoft.com/office/officeart/2005/8/layout/pyramid2"/>
    <dgm:cxn modelId="{17BDBE96-911F-42DF-9C60-A2A3C58AF73D}" type="presOf" srcId="{370AC389-38C1-467B-ADD4-6D25DFD89B93}" destId="{A97FC0F0-C262-4129-953A-66A1DE93F7F7}" srcOrd="0" destOrd="0" presId="urn:microsoft.com/office/officeart/2005/8/layout/pyramid2"/>
    <dgm:cxn modelId="{FDB38B99-2E93-49CC-878B-64A374859B07}" type="presOf" srcId="{9217F792-B9CC-4EA3-BE4D-35CCD3997FB6}" destId="{BE06AE0E-F23E-4AAE-8560-EB4B1BB64A73}"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3F28C2E2-04C5-471D-A2AF-A3338F2D2ED8}" type="presOf" srcId="{1C053F88-AAA5-43FD-AE20-996DD88E59AE}" destId="{BC8CC3FA-2525-438C-B9B6-979591F5C1DD}" srcOrd="0" destOrd="0" presId="urn:microsoft.com/office/officeart/2005/8/layout/pyramid2"/>
    <dgm:cxn modelId="{79C86562-F0EA-47B4-81B4-58233BCE0ACB}" type="presParOf" srcId="{B27C03EA-913F-48F6-A09A-584DE285F239}" destId="{3371F4EC-EA2F-4D96-987E-D3F8B046F9E1}" srcOrd="0" destOrd="0" presId="urn:microsoft.com/office/officeart/2005/8/layout/pyramid2"/>
    <dgm:cxn modelId="{E83637F0-455B-4F32-93AD-64D4322737D8}" type="presParOf" srcId="{B27C03EA-913F-48F6-A09A-584DE285F239}" destId="{347982CB-5C05-445E-9280-02359BC63846}" srcOrd="1" destOrd="0" presId="urn:microsoft.com/office/officeart/2005/8/layout/pyramid2"/>
    <dgm:cxn modelId="{0DBC9920-A35B-4C72-A940-B28FA0E6CE99}" type="presParOf" srcId="{347982CB-5C05-445E-9280-02359BC63846}" destId="{A97FC0F0-C262-4129-953A-66A1DE93F7F7}" srcOrd="0" destOrd="0" presId="urn:microsoft.com/office/officeart/2005/8/layout/pyramid2"/>
    <dgm:cxn modelId="{1C94A2B4-C524-4102-A7DA-2D85682E2C57}" type="presParOf" srcId="{347982CB-5C05-445E-9280-02359BC63846}" destId="{D7597E76-F2E9-418E-9931-E4E2E1D2469A}" srcOrd="1" destOrd="0" presId="urn:microsoft.com/office/officeart/2005/8/layout/pyramid2"/>
    <dgm:cxn modelId="{19CB3026-39AD-4E53-B659-22CAB3F5D5D6}" type="presParOf" srcId="{347982CB-5C05-445E-9280-02359BC63846}" destId="{E9782035-3F21-4E7C-8367-1EBC38EDC231}" srcOrd="2" destOrd="0" presId="urn:microsoft.com/office/officeart/2005/8/layout/pyramid2"/>
    <dgm:cxn modelId="{AE6B23FF-DC29-4533-8DF9-1E53B144668A}" type="presParOf" srcId="{347982CB-5C05-445E-9280-02359BC63846}" destId="{E1E755E8-694A-42C1-A507-57D781A570AB}" srcOrd="3" destOrd="0" presId="urn:microsoft.com/office/officeart/2005/8/layout/pyramid2"/>
    <dgm:cxn modelId="{D263A7A5-1D3B-4A28-9790-64B05001AD8D}" type="presParOf" srcId="{347982CB-5C05-445E-9280-02359BC63846}" destId="{BC8CC3FA-2525-438C-B9B6-979591F5C1DD}" srcOrd="4" destOrd="0" presId="urn:microsoft.com/office/officeart/2005/8/layout/pyramid2"/>
    <dgm:cxn modelId="{92A6423D-E5BB-49E3-9B47-96829B62C113}" type="presParOf" srcId="{347982CB-5C05-445E-9280-02359BC63846}" destId="{65D6D50E-2FF3-40D9-B804-7AB6B8D7BB1D}" srcOrd="5" destOrd="0" presId="urn:microsoft.com/office/officeart/2005/8/layout/pyramid2"/>
    <dgm:cxn modelId="{B7C7649F-D855-403E-A15C-44A36BF4C001}" type="presParOf" srcId="{347982CB-5C05-445E-9280-02359BC63846}" destId="{03F10FC8-8F51-49E6-A25A-3E63B0EE6B8A}" srcOrd="6" destOrd="0" presId="urn:microsoft.com/office/officeart/2005/8/layout/pyramid2"/>
    <dgm:cxn modelId="{A4CC7AF8-8345-4400-BBE0-AB95C9A9613C}" type="presParOf" srcId="{347982CB-5C05-445E-9280-02359BC63846}" destId="{8A91F2C0-0121-41A7-A21E-8A419D69BEC0}" srcOrd="7" destOrd="0" presId="urn:microsoft.com/office/officeart/2005/8/layout/pyramid2"/>
    <dgm:cxn modelId="{C5261A26-31F3-4F85-88B7-D902CE025A94}" type="presParOf" srcId="{347982CB-5C05-445E-9280-02359BC63846}" destId="{BD7E30C1-8919-4989-A3D5-1056AA81AB04}" srcOrd="8" destOrd="0" presId="urn:microsoft.com/office/officeart/2005/8/layout/pyramid2"/>
    <dgm:cxn modelId="{D1E373A7-3B55-4BF3-AF49-BF539E8DA22D}" type="presParOf" srcId="{347982CB-5C05-445E-9280-02359BC63846}" destId="{ACFF5371-F4D9-4915-B70F-AF0225FD07A8}" srcOrd="9" destOrd="0" presId="urn:microsoft.com/office/officeart/2005/8/layout/pyramid2"/>
    <dgm:cxn modelId="{D5977D95-CF0B-4A21-BC33-020C50019591}" type="presParOf" srcId="{347982CB-5C05-445E-9280-02359BC63846}" destId="{BE06AE0E-F23E-4AAE-8560-EB4B1BB64A73}" srcOrd="10" destOrd="0" presId="urn:microsoft.com/office/officeart/2005/8/layout/pyramid2"/>
    <dgm:cxn modelId="{4E3D656B-FE67-4F9A-8C85-2DB6AC677284}"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6DCA471B-F3C4-4F27-9E62-D3B70D5303C4}" type="presOf" srcId="{1C053F88-AAA5-43FD-AE20-996DD88E59AE}" destId="{BC8CC3FA-2525-438C-B9B6-979591F5C1DD}" srcOrd="0" destOrd="0" presId="urn:microsoft.com/office/officeart/2005/8/layout/pyramid2"/>
    <dgm:cxn modelId="{72E96B12-A1CC-4BCD-BBA9-604B6C1EC9A0}" type="presOf" srcId="{8BEED74E-F41E-4CCB-8B4F-B1666FB8BA68}" destId="{E9782035-3F21-4E7C-8367-1EBC38EDC231}"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3ADBB684-E3C2-431B-AABC-ABD96D553364}" type="presOf" srcId="{370AC389-38C1-467B-ADD4-6D25DFD89B93}" destId="{A97FC0F0-C262-4129-953A-66A1DE93F7F7}"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D0A17F46-C574-46FB-B043-1488790F7CA7}" type="presOf" srcId="{3D72F352-2A22-4EDD-A340-DBCEC383B76B}" destId="{B27C03EA-913F-48F6-A09A-584DE285F239}" srcOrd="0" destOrd="0" presId="urn:microsoft.com/office/officeart/2005/8/layout/pyramid2"/>
    <dgm:cxn modelId="{A84605D1-B1AD-45C0-92F9-BE58AF370AEF}" type="presOf" srcId="{504E9BC7-6B1B-4819-97E5-80A66754053B}" destId="{03F10FC8-8F51-49E6-A25A-3E63B0EE6B8A}" srcOrd="0" destOrd="0" presId="urn:microsoft.com/office/officeart/2005/8/layout/pyramid2"/>
    <dgm:cxn modelId="{E9FA288A-46F6-4C6A-9081-7809EC6FC379}" type="presOf" srcId="{BE48EDEB-AD57-420E-B975-F586443E2BE7}" destId="{BD7E30C1-8919-4989-A3D5-1056AA81AB04}" srcOrd="0" destOrd="0" presId="urn:microsoft.com/office/officeart/2005/8/layout/pyramid2"/>
    <dgm:cxn modelId="{A9F2CBD3-7D7C-4F9D-B405-4676361D06B0}" type="presOf" srcId="{9217F792-B9CC-4EA3-BE4D-35CCD3997FB6}" destId="{BE06AE0E-F23E-4AAE-8560-EB4B1BB64A73}"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54A062AE-6765-4E87-9B24-FAA1F612FF37}" type="presParOf" srcId="{B27C03EA-913F-48F6-A09A-584DE285F239}" destId="{3371F4EC-EA2F-4D96-987E-D3F8B046F9E1}" srcOrd="0" destOrd="0" presId="urn:microsoft.com/office/officeart/2005/8/layout/pyramid2"/>
    <dgm:cxn modelId="{960573FD-7F5F-4E73-A5D9-D44269F9D0B8}" type="presParOf" srcId="{B27C03EA-913F-48F6-A09A-584DE285F239}" destId="{347982CB-5C05-445E-9280-02359BC63846}" srcOrd="1" destOrd="0" presId="urn:microsoft.com/office/officeart/2005/8/layout/pyramid2"/>
    <dgm:cxn modelId="{6EAC2B8B-1F67-402B-BEF4-227ABD84C92A}" type="presParOf" srcId="{347982CB-5C05-445E-9280-02359BC63846}" destId="{A97FC0F0-C262-4129-953A-66A1DE93F7F7}" srcOrd="0" destOrd="0" presId="urn:microsoft.com/office/officeart/2005/8/layout/pyramid2"/>
    <dgm:cxn modelId="{31D199E0-423A-4E40-A7D0-4A0EC8B2A257}" type="presParOf" srcId="{347982CB-5C05-445E-9280-02359BC63846}" destId="{D7597E76-F2E9-418E-9931-E4E2E1D2469A}" srcOrd="1" destOrd="0" presId="urn:microsoft.com/office/officeart/2005/8/layout/pyramid2"/>
    <dgm:cxn modelId="{4A213A4A-23C1-4EF6-9E71-07D13DBDA963}" type="presParOf" srcId="{347982CB-5C05-445E-9280-02359BC63846}" destId="{E9782035-3F21-4E7C-8367-1EBC38EDC231}" srcOrd="2" destOrd="0" presId="urn:microsoft.com/office/officeart/2005/8/layout/pyramid2"/>
    <dgm:cxn modelId="{3A952CEF-F14B-48CF-9C79-6A70CED020D7}" type="presParOf" srcId="{347982CB-5C05-445E-9280-02359BC63846}" destId="{E1E755E8-694A-42C1-A507-57D781A570AB}" srcOrd="3" destOrd="0" presId="urn:microsoft.com/office/officeart/2005/8/layout/pyramid2"/>
    <dgm:cxn modelId="{20AE3DF8-7590-428F-914E-7E3D6C55093D}" type="presParOf" srcId="{347982CB-5C05-445E-9280-02359BC63846}" destId="{BC8CC3FA-2525-438C-B9B6-979591F5C1DD}" srcOrd="4" destOrd="0" presId="urn:microsoft.com/office/officeart/2005/8/layout/pyramid2"/>
    <dgm:cxn modelId="{81E90238-1631-4F7F-A850-2BFF3EA2F410}" type="presParOf" srcId="{347982CB-5C05-445E-9280-02359BC63846}" destId="{65D6D50E-2FF3-40D9-B804-7AB6B8D7BB1D}" srcOrd="5" destOrd="0" presId="urn:microsoft.com/office/officeart/2005/8/layout/pyramid2"/>
    <dgm:cxn modelId="{300F9E5F-41BA-4190-A1A0-8CFF7670B6C6}" type="presParOf" srcId="{347982CB-5C05-445E-9280-02359BC63846}" destId="{03F10FC8-8F51-49E6-A25A-3E63B0EE6B8A}" srcOrd="6" destOrd="0" presId="urn:microsoft.com/office/officeart/2005/8/layout/pyramid2"/>
    <dgm:cxn modelId="{820757CE-08B1-4B1A-8156-20C2B4184872}" type="presParOf" srcId="{347982CB-5C05-445E-9280-02359BC63846}" destId="{8A91F2C0-0121-41A7-A21E-8A419D69BEC0}" srcOrd="7" destOrd="0" presId="urn:microsoft.com/office/officeart/2005/8/layout/pyramid2"/>
    <dgm:cxn modelId="{34ED03BC-6E5C-49BE-9364-C7822D5083EA}" type="presParOf" srcId="{347982CB-5C05-445E-9280-02359BC63846}" destId="{BD7E30C1-8919-4989-A3D5-1056AA81AB04}" srcOrd="8" destOrd="0" presId="urn:microsoft.com/office/officeart/2005/8/layout/pyramid2"/>
    <dgm:cxn modelId="{253189E2-1B09-4D3B-8524-12A466392742}" type="presParOf" srcId="{347982CB-5C05-445E-9280-02359BC63846}" destId="{ACFF5371-F4D9-4915-B70F-AF0225FD07A8}" srcOrd="9" destOrd="0" presId="urn:microsoft.com/office/officeart/2005/8/layout/pyramid2"/>
    <dgm:cxn modelId="{D72B41BF-3A04-4B72-9826-B56B044A9E8A}" type="presParOf" srcId="{347982CB-5C05-445E-9280-02359BC63846}" destId="{BE06AE0E-F23E-4AAE-8560-EB4B1BB64A73}" srcOrd="10" destOrd="0" presId="urn:microsoft.com/office/officeart/2005/8/layout/pyramid2"/>
    <dgm:cxn modelId="{4068D82F-48E8-4EC1-BFE0-F4BC9B383DA8}"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E9E5210D-5A9C-4EA8-9650-16C50DDA7663}" type="presOf" srcId="{3D72F352-2A22-4EDD-A340-DBCEC383B76B}" destId="{B27C03EA-913F-48F6-A09A-584DE285F239}" srcOrd="0" destOrd="0" presId="urn:microsoft.com/office/officeart/2005/8/layout/pyramid2"/>
    <dgm:cxn modelId="{88F1C326-05F7-4DA7-A5DE-3C57FED8E761}" type="presOf" srcId="{8BEED74E-F41E-4CCB-8B4F-B1666FB8BA68}" destId="{E9782035-3F21-4E7C-8367-1EBC38EDC231}" srcOrd="0" destOrd="0" presId="urn:microsoft.com/office/officeart/2005/8/layout/pyramid2"/>
    <dgm:cxn modelId="{44495A43-7BA5-4352-BA94-894C00CEDE69}"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13D5EEC9-758A-40DB-B767-ADBDA10A5DE7}"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75327F77-53AD-48E8-B7A3-3F6B4B73E10F}" type="presOf" srcId="{370AC389-38C1-467B-ADD4-6D25DFD89B93}" destId="{A97FC0F0-C262-4129-953A-66A1DE93F7F7}"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F0954487-592D-420F-8242-C43D188071A1}" srcId="{3D72F352-2A22-4EDD-A340-DBCEC383B76B}" destId="{BE48EDEB-AD57-420E-B975-F586443E2BE7}" srcOrd="4" destOrd="0" parTransId="{6FDD0BE5-D051-40A1-9532-2E2EBD02A854}" sibTransId="{595203C2-39BA-4DB3-B299-C38BA0ACCAAF}"/>
    <dgm:cxn modelId="{10161160-0996-4FC4-B36F-8B3DF1FA1010}" type="presOf" srcId="{1C053F88-AAA5-43FD-AE20-996DD88E59AE}" destId="{BC8CC3FA-2525-438C-B9B6-979591F5C1DD}" srcOrd="0" destOrd="0" presId="urn:microsoft.com/office/officeart/2005/8/layout/pyramid2"/>
    <dgm:cxn modelId="{80B75BA6-CBA8-49A4-8D3D-A5C321ECF6AF}" type="presOf" srcId="{504E9BC7-6B1B-4819-97E5-80A66754053B}" destId="{03F10FC8-8F51-49E6-A25A-3E63B0EE6B8A}" srcOrd="0" destOrd="0" presId="urn:microsoft.com/office/officeart/2005/8/layout/pyramid2"/>
    <dgm:cxn modelId="{B77F08B3-64C9-4AE3-A5B4-B2C687749080}" type="presParOf" srcId="{B27C03EA-913F-48F6-A09A-584DE285F239}" destId="{3371F4EC-EA2F-4D96-987E-D3F8B046F9E1}" srcOrd="0" destOrd="0" presId="urn:microsoft.com/office/officeart/2005/8/layout/pyramid2"/>
    <dgm:cxn modelId="{4017E642-F3AC-47D7-8B34-E8448F055D0B}" type="presParOf" srcId="{B27C03EA-913F-48F6-A09A-584DE285F239}" destId="{347982CB-5C05-445E-9280-02359BC63846}" srcOrd="1" destOrd="0" presId="urn:microsoft.com/office/officeart/2005/8/layout/pyramid2"/>
    <dgm:cxn modelId="{24FA3745-61DA-432D-82F3-01055244CB9F}" type="presParOf" srcId="{347982CB-5C05-445E-9280-02359BC63846}" destId="{A97FC0F0-C262-4129-953A-66A1DE93F7F7}" srcOrd="0" destOrd="0" presId="urn:microsoft.com/office/officeart/2005/8/layout/pyramid2"/>
    <dgm:cxn modelId="{F2B1287A-9B53-4EAA-B275-31BEA61A9F75}" type="presParOf" srcId="{347982CB-5C05-445E-9280-02359BC63846}" destId="{D7597E76-F2E9-418E-9931-E4E2E1D2469A}" srcOrd="1" destOrd="0" presId="urn:microsoft.com/office/officeart/2005/8/layout/pyramid2"/>
    <dgm:cxn modelId="{7F587D5C-B863-4FB6-87C7-0D1CAE7C4C24}" type="presParOf" srcId="{347982CB-5C05-445E-9280-02359BC63846}" destId="{E9782035-3F21-4E7C-8367-1EBC38EDC231}" srcOrd="2" destOrd="0" presId="urn:microsoft.com/office/officeart/2005/8/layout/pyramid2"/>
    <dgm:cxn modelId="{680B68C4-0E7B-40C2-B12B-7A41CCA65ECD}" type="presParOf" srcId="{347982CB-5C05-445E-9280-02359BC63846}" destId="{E1E755E8-694A-42C1-A507-57D781A570AB}" srcOrd="3" destOrd="0" presId="urn:microsoft.com/office/officeart/2005/8/layout/pyramid2"/>
    <dgm:cxn modelId="{527FDE9D-CD1D-4121-98FC-4340E93A7B06}" type="presParOf" srcId="{347982CB-5C05-445E-9280-02359BC63846}" destId="{BC8CC3FA-2525-438C-B9B6-979591F5C1DD}" srcOrd="4" destOrd="0" presId="urn:microsoft.com/office/officeart/2005/8/layout/pyramid2"/>
    <dgm:cxn modelId="{DE9C09CA-35A6-4645-B95D-0A1FFA7567CD}" type="presParOf" srcId="{347982CB-5C05-445E-9280-02359BC63846}" destId="{65D6D50E-2FF3-40D9-B804-7AB6B8D7BB1D}" srcOrd="5" destOrd="0" presId="urn:microsoft.com/office/officeart/2005/8/layout/pyramid2"/>
    <dgm:cxn modelId="{22206569-2DED-404E-9421-9564E499056C}" type="presParOf" srcId="{347982CB-5C05-445E-9280-02359BC63846}" destId="{03F10FC8-8F51-49E6-A25A-3E63B0EE6B8A}" srcOrd="6" destOrd="0" presId="urn:microsoft.com/office/officeart/2005/8/layout/pyramid2"/>
    <dgm:cxn modelId="{ACCF2C5F-D80B-4C97-99D3-882FA245AA5A}" type="presParOf" srcId="{347982CB-5C05-445E-9280-02359BC63846}" destId="{8A91F2C0-0121-41A7-A21E-8A419D69BEC0}" srcOrd="7" destOrd="0" presId="urn:microsoft.com/office/officeart/2005/8/layout/pyramid2"/>
    <dgm:cxn modelId="{B966260F-2708-43CF-8980-19884B87FCDC}" type="presParOf" srcId="{347982CB-5C05-445E-9280-02359BC63846}" destId="{BD7E30C1-8919-4989-A3D5-1056AA81AB04}" srcOrd="8" destOrd="0" presId="urn:microsoft.com/office/officeart/2005/8/layout/pyramid2"/>
    <dgm:cxn modelId="{3257923A-617E-416A-928C-A115846C4A42}" type="presParOf" srcId="{347982CB-5C05-445E-9280-02359BC63846}" destId="{ACFF5371-F4D9-4915-B70F-AF0225FD07A8}" srcOrd="9" destOrd="0" presId="urn:microsoft.com/office/officeart/2005/8/layout/pyramid2"/>
    <dgm:cxn modelId="{8CF6A1E8-E37B-497F-91E5-EE6CF8870468}" type="presParOf" srcId="{347982CB-5C05-445E-9280-02359BC63846}" destId="{BE06AE0E-F23E-4AAE-8560-EB4B1BB64A73}" srcOrd="10" destOrd="0" presId="urn:microsoft.com/office/officeart/2005/8/layout/pyramid2"/>
    <dgm:cxn modelId="{611D688C-40BE-4775-AD5A-DE155277C635}"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1EF3DC7C-30EE-46A0-988B-6F9BB71E1542}" type="presOf" srcId="{504E9BC7-6B1B-4819-97E5-80A66754053B}" destId="{03F10FC8-8F51-49E6-A25A-3E63B0EE6B8A}"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05295216-484F-4A7B-B8A3-1F3DAF532863}" type="presOf" srcId="{9217F792-B9CC-4EA3-BE4D-35CCD3997FB6}" destId="{BE06AE0E-F23E-4AAE-8560-EB4B1BB64A73}" srcOrd="0" destOrd="0" presId="urn:microsoft.com/office/officeart/2005/8/layout/pyramid2"/>
    <dgm:cxn modelId="{4A54E2E7-6D76-4A02-A645-0D9EA3CDC759}" type="presOf" srcId="{BE48EDEB-AD57-420E-B975-F586443E2BE7}" destId="{BD7E30C1-8919-4989-A3D5-1056AA81AB04}" srcOrd="0" destOrd="0" presId="urn:microsoft.com/office/officeart/2005/8/layout/pyramid2"/>
    <dgm:cxn modelId="{411CDD33-7574-4C7F-BEA3-D60149D785DC}" type="presOf" srcId="{3D72F352-2A22-4EDD-A340-DBCEC383B76B}" destId="{B27C03EA-913F-48F6-A09A-584DE285F239}" srcOrd="0" destOrd="0" presId="urn:microsoft.com/office/officeart/2005/8/layout/pyramid2"/>
    <dgm:cxn modelId="{18D1E9F0-02EC-45B2-86BF-53E09DBF0392}" type="presOf" srcId="{1C053F88-AAA5-43FD-AE20-996DD88E59AE}" destId="{BC8CC3FA-2525-438C-B9B6-979591F5C1DD}" srcOrd="0" destOrd="0" presId="urn:microsoft.com/office/officeart/2005/8/layout/pyramid2"/>
    <dgm:cxn modelId="{F3141A29-552C-4A90-A4A7-8E005F123995}" type="presOf" srcId="{370AC389-38C1-467B-ADD4-6D25DFD89B93}" destId="{A97FC0F0-C262-4129-953A-66A1DE93F7F7}"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F9FC2557-53DC-42B5-9D8D-5F1DCD6D182B}" type="presOf" srcId="{8BEED74E-F41E-4CCB-8B4F-B1666FB8BA68}" destId="{E9782035-3F21-4E7C-8367-1EBC38EDC231}" srcOrd="0" destOrd="0" presId="urn:microsoft.com/office/officeart/2005/8/layout/pyramid2"/>
    <dgm:cxn modelId="{6AA15C1F-8979-432D-A525-94331A4D8EED}" type="presParOf" srcId="{B27C03EA-913F-48F6-A09A-584DE285F239}" destId="{3371F4EC-EA2F-4D96-987E-D3F8B046F9E1}" srcOrd="0" destOrd="0" presId="urn:microsoft.com/office/officeart/2005/8/layout/pyramid2"/>
    <dgm:cxn modelId="{A979BC29-9C9F-41E2-A4C6-6052BED9CBE1}" type="presParOf" srcId="{B27C03EA-913F-48F6-A09A-584DE285F239}" destId="{347982CB-5C05-445E-9280-02359BC63846}" srcOrd="1" destOrd="0" presId="urn:microsoft.com/office/officeart/2005/8/layout/pyramid2"/>
    <dgm:cxn modelId="{2D375F7B-AB69-4365-9B23-E5CC5D497411}" type="presParOf" srcId="{347982CB-5C05-445E-9280-02359BC63846}" destId="{A97FC0F0-C262-4129-953A-66A1DE93F7F7}" srcOrd="0" destOrd="0" presId="urn:microsoft.com/office/officeart/2005/8/layout/pyramid2"/>
    <dgm:cxn modelId="{34737AD5-BF00-4F58-B992-09E87F6C63F8}" type="presParOf" srcId="{347982CB-5C05-445E-9280-02359BC63846}" destId="{D7597E76-F2E9-418E-9931-E4E2E1D2469A}" srcOrd="1" destOrd="0" presId="urn:microsoft.com/office/officeart/2005/8/layout/pyramid2"/>
    <dgm:cxn modelId="{E7B0A3A7-03FE-4C3F-B91E-79E4E5BD16ED}" type="presParOf" srcId="{347982CB-5C05-445E-9280-02359BC63846}" destId="{E9782035-3F21-4E7C-8367-1EBC38EDC231}" srcOrd="2" destOrd="0" presId="urn:microsoft.com/office/officeart/2005/8/layout/pyramid2"/>
    <dgm:cxn modelId="{84857A36-09FC-4A35-A8BB-327CD8ED0540}" type="presParOf" srcId="{347982CB-5C05-445E-9280-02359BC63846}" destId="{E1E755E8-694A-42C1-A507-57D781A570AB}" srcOrd="3" destOrd="0" presId="urn:microsoft.com/office/officeart/2005/8/layout/pyramid2"/>
    <dgm:cxn modelId="{51DB5ADA-3491-412B-A630-58DF65041084}" type="presParOf" srcId="{347982CB-5C05-445E-9280-02359BC63846}" destId="{BC8CC3FA-2525-438C-B9B6-979591F5C1DD}" srcOrd="4" destOrd="0" presId="urn:microsoft.com/office/officeart/2005/8/layout/pyramid2"/>
    <dgm:cxn modelId="{9BDECFC9-2749-487C-B02C-29AA92902732}" type="presParOf" srcId="{347982CB-5C05-445E-9280-02359BC63846}" destId="{65D6D50E-2FF3-40D9-B804-7AB6B8D7BB1D}" srcOrd="5" destOrd="0" presId="urn:microsoft.com/office/officeart/2005/8/layout/pyramid2"/>
    <dgm:cxn modelId="{B0E49B92-3D4B-485C-B606-0FB8057D9467}" type="presParOf" srcId="{347982CB-5C05-445E-9280-02359BC63846}" destId="{03F10FC8-8F51-49E6-A25A-3E63B0EE6B8A}" srcOrd="6" destOrd="0" presId="urn:microsoft.com/office/officeart/2005/8/layout/pyramid2"/>
    <dgm:cxn modelId="{56B1963B-8CA4-4F85-B6D5-7453402778CA}" type="presParOf" srcId="{347982CB-5C05-445E-9280-02359BC63846}" destId="{8A91F2C0-0121-41A7-A21E-8A419D69BEC0}" srcOrd="7" destOrd="0" presId="urn:microsoft.com/office/officeart/2005/8/layout/pyramid2"/>
    <dgm:cxn modelId="{AE990B31-1F24-432F-A768-A4EA3AC57F04}" type="presParOf" srcId="{347982CB-5C05-445E-9280-02359BC63846}" destId="{BD7E30C1-8919-4989-A3D5-1056AA81AB04}" srcOrd="8" destOrd="0" presId="urn:microsoft.com/office/officeart/2005/8/layout/pyramid2"/>
    <dgm:cxn modelId="{938C18B9-624C-45ED-B388-EABA6F362035}" type="presParOf" srcId="{347982CB-5C05-445E-9280-02359BC63846}" destId="{ACFF5371-F4D9-4915-B70F-AF0225FD07A8}" srcOrd="9" destOrd="0" presId="urn:microsoft.com/office/officeart/2005/8/layout/pyramid2"/>
    <dgm:cxn modelId="{C0BD831A-55BB-448C-BB1E-EF6B12C80F0F}" type="presParOf" srcId="{347982CB-5C05-445E-9280-02359BC63846}" destId="{BE06AE0E-F23E-4AAE-8560-EB4B1BB64A73}" srcOrd="10" destOrd="0" presId="urn:microsoft.com/office/officeart/2005/8/layout/pyramid2"/>
    <dgm:cxn modelId="{E74A24F3-46E1-4598-925E-A22E12812CD5}"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a:solidFill>
          <a:schemeClr val="accent2">
            <a:alpha val="90000"/>
          </a:schemeClr>
        </a:solidFill>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AF7E35AB-3C62-4A3E-9114-D07A8AD7AB98}" type="presOf" srcId="{1C053F88-AAA5-43FD-AE20-996DD88E59AE}" destId="{BC8CC3FA-2525-438C-B9B6-979591F5C1DD}" srcOrd="0" destOrd="0" presId="urn:microsoft.com/office/officeart/2005/8/layout/pyramid2"/>
    <dgm:cxn modelId="{FCD35230-4108-438B-9BB6-70341B1B8AE1}" type="presOf" srcId="{8BEED74E-F41E-4CCB-8B4F-B1666FB8BA68}" destId="{E9782035-3F21-4E7C-8367-1EBC38EDC231}" srcOrd="0" destOrd="0" presId="urn:microsoft.com/office/officeart/2005/8/layout/pyramid2"/>
    <dgm:cxn modelId="{4DC5F7AE-F6A6-4EA1-9B51-D194A5479A0F}" type="presOf" srcId="{504E9BC7-6B1B-4819-97E5-80A66754053B}" destId="{03F10FC8-8F51-49E6-A25A-3E63B0EE6B8A}"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20AFBFAB-2A31-4F52-9346-254EFFDE374F}"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B240EB72-6907-4FA5-84C6-9CABF35C7E67}" type="presOf" srcId="{3D72F352-2A22-4EDD-A340-DBCEC383B76B}" destId="{B27C03EA-913F-48F6-A09A-584DE285F239}"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98E83D22-E1B4-475F-9389-70D4DBF3F5AB}" type="presOf" srcId="{370AC389-38C1-467B-ADD4-6D25DFD89B93}" destId="{A97FC0F0-C262-4129-953A-66A1DE93F7F7}"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0685422E-C286-48A8-8372-4394C5755748}" srcId="{3D72F352-2A22-4EDD-A340-DBCEC383B76B}" destId="{1C053F88-AAA5-43FD-AE20-996DD88E59AE}" srcOrd="2" destOrd="0" parTransId="{51E7F032-5244-4BCB-94AD-99836D6A0B2C}" sibTransId="{C38CA452-046C-4B8B-A071-60A7299C26AA}"/>
    <dgm:cxn modelId="{6728E7D1-3012-42A3-AEDF-13D9F186B794}" type="presOf" srcId="{BE48EDEB-AD57-420E-B975-F586443E2BE7}" destId="{BD7E30C1-8919-4989-A3D5-1056AA81AB04}"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FDDD70AC-FAFB-40A7-B7F3-BDEBB70E498B}" type="presParOf" srcId="{B27C03EA-913F-48F6-A09A-584DE285F239}" destId="{3371F4EC-EA2F-4D96-987E-D3F8B046F9E1}" srcOrd="0" destOrd="0" presId="urn:microsoft.com/office/officeart/2005/8/layout/pyramid2"/>
    <dgm:cxn modelId="{163E9469-5FFC-4B73-90B0-D90002D7FF26}" type="presParOf" srcId="{B27C03EA-913F-48F6-A09A-584DE285F239}" destId="{347982CB-5C05-445E-9280-02359BC63846}" srcOrd="1" destOrd="0" presId="urn:microsoft.com/office/officeart/2005/8/layout/pyramid2"/>
    <dgm:cxn modelId="{ADFDDE0F-8F45-4F47-801C-770FC0F3988A}" type="presParOf" srcId="{347982CB-5C05-445E-9280-02359BC63846}" destId="{A97FC0F0-C262-4129-953A-66A1DE93F7F7}" srcOrd="0" destOrd="0" presId="urn:microsoft.com/office/officeart/2005/8/layout/pyramid2"/>
    <dgm:cxn modelId="{68F58769-DAA0-4A56-BBAF-FBD147C2EB5A}" type="presParOf" srcId="{347982CB-5C05-445E-9280-02359BC63846}" destId="{D7597E76-F2E9-418E-9931-E4E2E1D2469A}" srcOrd="1" destOrd="0" presId="urn:microsoft.com/office/officeart/2005/8/layout/pyramid2"/>
    <dgm:cxn modelId="{2F7FBB22-9449-444D-A9D4-FC29B345DC36}" type="presParOf" srcId="{347982CB-5C05-445E-9280-02359BC63846}" destId="{E9782035-3F21-4E7C-8367-1EBC38EDC231}" srcOrd="2" destOrd="0" presId="urn:microsoft.com/office/officeart/2005/8/layout/pyramid2"/>
    <dgm:cxn modelId="{CF726B9E-6057-42CC-B551-A3945A509BC7}" type="presParOf" srcId="{347982CB-5C05-445E-9280-02359BC63846}" destId="{E1E755E8-694A-42C1-A507-57D781A570AB}" srcOrd="3" destOrd="0" presId="urn:microsoft.com/office/officeart/2005/8/layout/pyramid2"/>
    <dgm:cxn modelId="{6D7EE0EF-CC23-495C-8D0D-255E846EEEB1}" type="presParOf" srcId="{347982CB-5C05-445E-9280-02359BC63846}" destId="{BC8CC3FA-2525-438C-B9B6-979591F5C1DD}" srcOrd="4" destOrd="0" presId="urn:microsoft.com/office/officeart/2005/8/layout/pyramid2"/>
    <dgm:cxn modelId="{9F7344C6-EB28-4ED9-A240-71AAC5DB7776}" type="presParOf" srcId="{347982CB-5C05-445E-9280-02359BC63846}" destId="{65D6D50E-2FF3-40D9-B804-7AB6B8D7BB1D}" srcOrd="5" destOrd="0" presId="urn:microsoft.com/office/officeart/2005/8/layout/pyramid2"/>
    <dgm:cxn modelId="{214F3098-C9F8-4878-A379-956BAC59EEC1}" type="presParOf" srcId="{347982CB-5C05-445E-9280-02359BC63846}" destId="{03F10FC8-8F51-49E6-A25A-3E63B0EE6B8A}" srcOrd="6" destOrd="0" presId="urn:microsoft.com/office/officeart/2005/8/layout/pyramid2"/>
    <dgm:cxn modelId="{7C45E1E0-A4F7-46B6-89A2-DD17381857B8}" type="presParOf" srcId="{347982CB-5C05-445E-9280-02359BC63846}" destId="{8A91F2C0-0121-41A7-A21E-8A419D69BEC0}" srcOrd="7" destOrd="0" presId="urn:microsoft.com/office/officeart/2005/8/layout/pyramid2"/>
    <dgm:cxn modelId="{FE0793D9-89CF-4687-BC9C-0B659AE6C913}" type="presParOf" srcId="{347982CB-5C05-445E-9280-02359BC63846}" destId="{BD7E30C1-8919-4989-A3D5-1056AA81AB04}" srcOrd="8" destOrd="0" presId="urn:microsoft.com/office/officeart/2005/8/layout/pyramid2"/>
    <dgm:cxn modelId="{C3AA612D-F41D-448A-A5F6-6FC39C99810D}" type="presParOf" srcId="{347982CB-5C05-445E-9280-02359BC63846}" destId="{ACFF5371-F4D9-4915-B70F-AF0225FD07A8}" srcOrd="9" destOrd="0" presId="urn:microsoft.com/office/officeart/2005/8/layout/pyramid2"/>
    <dgm:cxn modelId="{1B12BDA2-B703-4149-83F8-C78CF1568BD6}" type="presParOf" srcId="{347982CB-5C05-445E-9280-02359BC63846}" destId="{BE06AE0E-F23E-4AAE-8560-EB4B1BB64A73}" srcOrd="10" destOrd="0" presId="urn:microsoft.com/office/officeart/2005/8/layout/pyramid2"/>
    <dgm:cxn modelId="{1440A06D-C20A-42EE-8923-1F222DD2C39F}"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9213445B-3979-4EF0-AF0C-B62E3F38C33A}" type="presOf" srcId="{8BEED74E-F41E-4CCB-8B4F-B1666FB8BA68}" destId="{E9782035-3F21-4E7C-8367-1EBC38EDC231}"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13BA2B23-5A68-4337-AFA9-A80567008AE6}" type="presOf" srcId="{504E9BC7-6B1B-4819-97E5-80A66754053B}" destId="{03F10FC8-8F51-49E6-A25A-3E63B0EE6B8A}" srcOrd="0" destOrd="0" presId="urn:microsoft.com/office/officeart/2005/8/layout/pyramid2"/>
    <dgm:cxn modelId="{911DEDD9-3EC5-4E65-8A3C-97A26FCB019B}" type="presOf" srcId="{BE48EDEB-AD57-420E-B975-F586443E2BE7}" destId="{BD7E30C1-8919-4989-A3D5-1056AA81AB04}" srcOrd="0" destOrd="0" presId="urn:microsoft.com/office/officeart/2005/8/layout/pyramid2"/>
    <dgm:cxn modelId="{7905A9C5-586D-4197-8569-5DAEF3173B1B}" type="presOf" srcId="{1C053F88-AAA5-43FD-AE20-996DD88E59AE}" destId="{BC8CC3FA-2525-438C-B9B6-979591F5C1DD}"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9055D6D-0E16-45BD-B828-B2B6FCADE67E}" type="presOf" srcId="{370AC389-38C1-467B-ADD4-6D25DFD89B93}" destId="{A97FC0F0-C262-4129-953A-66A1DE93F7F7}" srcOrd="0" destOrd="0" presId="urn:microsoft.com/office/officeart/2005/8/layout/pyramid2"/>
    <dgm:cxn modelId="{EB5A936E-396D-41A5-85FC-D2CA459BB1A3}" type="presOf" srcId="{9217F792-B9CC-4EA3-BE4D-35CCD3997FB6}" destId="{BE06AE0E-F23E-4AAE-8560-EB4B1BB64A73}"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9E215C38-7C33-45D7-B900-959B38A2F482}" type="presOf" srcId="{3D72F352-2A22-4EDD-A340-DBCEC383B76B}" destId="{B27C03EA-913F-48F6-A09A-584DE285F239}"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E8A5E2A1-C6D6-4B72-805A-529216A1D37D}" type="presParOf" srcId="{B27C03EA-913F-48F6-A09A-584DE285F239}" destId="{3371F4EC-EA2F-4D96-987E-D3F8B046F9E1}" srcOrd="0" destOrd="0" presId="urn:microsoft.com/office/officeart/2005/8/layout/pyramid2"/>
    <dgm:cxn modelId="{959D0060-CF5D-462E-BA1E-7A474D0133AD}" type="presParOf" srcId="{B27C03EA-913F-48F6-A09A-584DE285F239}" destId="{347982CB-5C05-445E-9280-02359BC63846}" srcOrd="1" destOrd="0" presId="urn:microsoft.com/office/officeart/2005/8/layout/pyramid2"/>
    <dgm:cxn modelId="{685F2723-3EA2-47F4-8D14-7B360658590F}" type="presParOf" srcId="{347982CB-5C05-445E-9280-02359BC63846}" destId="{A97FC0F0-C262-4129-953A-66A1DE93F7F7}" srcOrd="0" destOrd="0" presId="urn:microsoft.com/office/officeart/2005/8/layout/pyramid2"/>
    <dgm:cxn modelId="{F755DF13-D396-4135-AE31-4065F3A73E4F}" type="presParOf" srcId="{347982CB-5C05-445E-9280-02359BC63846}" destId="{D7597E76-F2E9-418E-9931-E4E2E1D2469A}" srcOrd="1" destOrd="0" presId="urn:microsoft.com/office/officeart/2005/8/layout/pyramid2"/>
    <dgm:cxn modelId="{D8517FDA-61AD-476E-8FCF-AF7864DF17D2}" type="presParOf" srcId="{347982CB-5C05-445E-9280-02359BC63846}" destId="{E9782035-3F21-4E7C-8367-1EBC38EDC231}" srcOrd="2" destOrd="0" presId="urn:microsoft.com/office/officeart/2005/8/layout/pyramid2"/>
    <dgm:cxn modelId="{C3ECDB9C-0F09-4FE5-85A6-57575A1AB28F}" type="presParOf" srcId="{347982CB-5C05-445E-9280-02359BC63846}" destId="{E1E755E8-694A-42C1-A507-57D781A570AB}" srcOrd="3" destOrd="0" presId="urn:microsoft.com/office/officeart/2005/8/layout/pyramid2"/>
    <dgm:cxn modelId="{BA5AF75E-5015-4192-B4A9-A3495FA64AF8}" type="presParOf" srcId="{347982CB-5C05-445E-9280-02359BC63846}" destId="{BC8CC3FA-2525-438C-B9B6-979591F5C1DD}" srcOrd="4" destOrd="0" presId="urn:microsoft.com/office/officeart/2005/8/layout/pyramid2"/>
    <dgm:cxn modelId="{507D4236-65F7-4ABA-8DC9-1C64FB05A89F}" type="presParOf" srcId="{347982CB-5C05-445E-9280-02359BC63846}" destId="{65D6D50E-2FF3-40D9-B804-7AB6B8D7BB1D}" srcOrd="5" destOrd="0" presId="urn:microsoft.com/office/officeart/2005/8/layout/pyramid2"/>
    <dgm:cxn modelId="{2DFF530E-2C51-4DD9-BC70-34A6E1F048FA}" type="presParOf" srcId="{347982CB-5C05-445E-9280-02359BC63846}" destId="{03F10FC8-8F51-49E6-A25A-3E63B0EE6B8A}" srcOrd="6" destOrd="0" presId="urn:microsoft.com/office/officeart/2005/8/layout/pyramid2"/>
    <dgm:cxn modelId="{44D0DAFA-8010-4D1B-BFBE-D3B0DFE287A1}" type="presParOf" srcId="{347982CB-5C05-445E-9280-02359BC63846}" destId="{8A91F2C0-0121-41A7-A21E-8A419D69BEC0}" srcOrd="7" destOrd="0" presId="urn:microsoft.com/office/officeart/2005/8/layout/pyramid2"/>
    <dgm:cxn modelId="{704FE51B-66CC-408F-AF54-1978197B0146}" type="presParOf" srcId="{347982CB-5C05-445E-9280-02359BC63846}" destId="{BD7E30C1-8919-4989-A3D5-1056AA81AB04}" srcOrd="8" destOrd="0" presId="urn:microsoft.com/office/officeart/2005/8/layout/pyramid2"/>
    <dgm:cxn modelId="{C8449753-8F83-4801-A20C-1EB8DD6F6744}" type="presParOf" srcId="{347982CB-5C05-445E-9280-02359BC63846}" destId="{ACFF5371-F4D9-4915-B70F-AF0225FD07A8}" srcOrd="9" destOrd="0" presId="urn:microsoft.com/office/officeart/2005/8/layout/pyramid2"/>
    <dgm:cxn modelId="{7B5F0746-4777-464E-8BC4-F0BD6E0E889C}" type="presParOf" srcId="{347982CB-5C05-445E-9280-02359BC63846}" destId="{BE06AE0E-F23E-4AAE-8560-EB4B1BB64A73}" srcOrd="10" destOrd="0" presId="urn:microsoft.com/office/officeart/2005/8/layout/pyramid2"/>
    <dgm:cxn modelId="{3489ADFF-C351-4BCC-833C-66F23781519A}"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a:solidFill>
          <a:schemeClr val="accent2">
            <a:alpha val="90000"/>
          </a:schemeClr>
        </a:solidFill>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677D53EE-F6F7-4283-A781-9C1573AF7BF7}" type="presOf" srcId="{1C053F88-AAA5-43FD-AE20-996DD88E59AE}" destId="{BC8CC3FA-2525-438C-B9B6-979591F5C1DD}"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39926875-8CE2-44BE-859E-8C06A381EEF2}" type="presOf" srcId="{BE48EDEB-AD57-420E-B975-F586443E2BE7}" destId="{BD7E30C1-8919-4989-A3D5-1056AA81AB04}" srcOrd="0" destOrd="0" presId="urn:microsoft.com/office/officeart/2005/8/layout/pyramid2"/>
    <dgm:cxn modelId="{7CCCCB57-28AB-4075-A5AB-76E0A540A7DC}" type="presOf" srcId="{9217F792-B9CC-4EA3-BE4D-35CCD3997FB6}" destId="{BE06AE0E-F23E-4AAE-8560-EB4B1BB64A73}" srcOrd="0" destOrd="0" presId="urn:microsoft.com/office/officeart/2005/8/layout/pyramid2"/>
    <dgm:cxn modelId="{FACFEC19-7C3B-4295-ABC9-1208FD62DF2F}" type="presOf" srcId="{370AC389-38C1-467B-ADD4-6D25DFD89B93}" destId="{A97FC0F0-C262-4129-953A-66A1DE93F7F7}" srcOrd="0" destOrd="0" presId="urn:microsoft.com/office/officeart/2005/8/layout/pyramid2"/>
    <dgm:cxn modelId="{F66B494F-7E3D-47A3-8531-D955089A09D5}" type="presOf" srcId="{504E9BC7-6B1B-4819-97E5-80A66754053B}" destId="{03F10FC8-8F51-49E6-A25A-3E63B0EE6B8A}" srcOrd="0" destOrd="0" presId="urn:microsoft.com/office/officeart/2005/8/layout/pyramid2"/>
    <dgm:cxn modelId="{555AD48F-6832-4AE3-868D-497987244ECE}" type="presOf" srcId="{3D72F352-2A22-4EDD-A340-DBCEC383B76B}" destId="{B27C03EA-913F-48F6-A09A-584DE285F239}" srcOrd="0" destOrd="0" presId="urn:microsoft.com/office/officeart/2005/8/layout/pyramid2"/>
    <dgm:cxn modelId="{70790880-E78B-4F9B-A775-337391CAA368}" type="presOf" srcId="{8BEED74E-F41E-4CCB-8B4F-B1666FB8BA68}" destId="{E9782035-3F21-4E7C-8367-1EBC38EDC231}"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559B7C58-49B1-4D1A-87FA-76CAFFD59A20}" type="presParOf" srcId="{B27C03EA-913F-48F6-A09A-584DE285F239}" destId="{3371F4EC-EA2F-4D96-987E-D3F8B046F9E1}" srcOrd="0" destOrd="0" presId="urn:microsoft.com/office/officeart/2005/8/layout/pyramid2"/>
    <dgm:cxn modelId="{5D42F7E2-E7EC-4D49-9BF3-F0FAA2F7FF9B}" type="presParOf" srcId="{B27C03EA-913F-48F6-A09A-584DE285F239}" destId="{347982CB-5C05-445E-9280-02359BC63846}" srcOrd="1" destOrd="0" presId="urn:microsoft.com/office/officeart/2005/8/layout/pyramid2"/>
    <dgm:cxn modelId="{41C93EB3-1539-41BC-A508-C252E1D106A4}" type="presParOf" srcId="{347982CB-5C05-445E-9280-02359BC63846}" destId="{A97FC0F0-C262-4129-953A-66A1DE93F7F7}" srcOrd="0" destOrd="0" presId="urn:microsoft.com/office/officeart/2005/8/layout/pyramid2"/>
    <dgm:cxn modelId="{7446D170-3455-476F-A98D-A8BFF66A3BD8}" type="presParOf" srcId="{347982CB-5C05-445E-9280-02359BC63846}" destId="{D7597E76-F2E9-418E-9931-E4E2E1D2469A}" srcOrd="1" destOrd="0" presId="urn:microsoft.com/office/officeart/2005/8/layout/pyramid2"/>
    <dgm:cxn modelId="{051F5BE6-3375-4BA1-B39D-DCFD45ABA166}" type="presParOf" srcId="{347982CB-5C05-445E-9280-02359BC63846}" destId="{E9782035-3F21-4E7C-8367-1EBC38EDC231}" srcOrd="2" destOrd="0" presId="urn:microsoft.com/office/officeart/2005/8/layout/pyramid2"/>
    <dgm:cxn modelId="{6C28622A-1578-4FB7-9E16-81E1A9A6E529}" type="presParOf" srcId="{347982CB-5C05-445E-9280-02359BC63846}" destId="{E1E755E8-694A-42C1-A507-57D781A570AB}" srcOrd="3" destOrd="0" presId="urn:microsoft.com/office/officeart/2005/8/layout/pyramid2"/>
    <dgm:cxn modelId="{E311FA22-FA47-40E3-959F-D8B7D9AE095E}" type="presParOf" srcId="{347982CB-5C05-445E-9280-02359BC63846}" destId="{BC8CC3FA-2525-438C-B9B6-979591F5C1DD}" srcOrd="4" destOrd="0" presId="urn:microsoft.com/office/officeart/2005/8/layout/pyramid2"/>
    <dgm:cxn modelId="{FC0297CF-4F85-4D66-A972-CBC008A57DE1}" type="presParOf" srcId="{347982CB-5C05-445E-9280-02359BC63846}" destId="{65D6D50E-2FF3-40D9-B804-7AB6B8D7BB1D}" srcOrd="5" destOrd="0" presId="urn:microsoft.com/office/officeart/2005/8/layout/pyramid2"/>
    <dgm:cxn modelId="{9BFB9D4F-A1CB-4729-B656-CE2240D5925C}" type="presParOf" srcId="{347982CB-5C05-445E-9280-02359BC63846}" destId="{03F10FC8-8F51-49E6-A25A-3E63B0EE6B8A}" srcOrd="6" destOrd="0" presId="urn:microsoft.com/office/officeart/2005/8/layout/pyramid2"/>
    <dgm:cxn modelId="{9B7D1AEE-0B8D-45B0-A495-734F659ABAC4}" type="presParOf" srcId="{347982CB-5C05-445E-9280-02359BC63846}" destId="{8A91F2C0-0121-41A7-A21E-8A419D69BEC0}" srcOrd="7" destOrd="0" presId="urn:microsoft.com/office/officeart/2005/8/layout/pyramid2"/>
    <dgm:cxn modelId="{F4DBB507-192F-488C-A5D3-E59746359048}" type="presParOf" srcId="{347982CB-5C05-445E-9280-02359BC63846}" destId="{BD7E30C1-8919-4989-A3D5-1056AA81AB04}" srcOrd="8" destOrd="0" presId="urn:microsoft.com/office/officeart/2005/8/layout/pyramid2"/>
    <dgm:cxn modelId="{4806995A-33EE-42B9-A09C-4FA518129A6F}" type="presParOf" srcId="{347982CB-5C05-445E-9280-02359BC63846}" destId="{ACFF5371-F4D9-4915-B70F-AF0225FD07A8}" srcOrd="9" destOrd="0" presId="urn:microsoft.com/office/officeart/2005/8/layout/pyramid2"/>
    <dgm:cxn modelId="{DF3DCEF6-2EFD-4CCD-9402-D72E42D434DA}" type="presParOf" srcId="{347982CB-5C05-445E-9280-02359BC63846}" destId="{BE06AE0E-F23E-4AAE-8560-EB4B1BB64A73}" srcOrd="10" destOrd="0" presId="urn:microsoft.com/office/officeart/2005/8/layout/pyramid2"/>
    <dgm:cxn modelId="{E8BC14A6-11FA-46FA-B6FC-A516B7E92249}"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a:solidFill>
          <a:schemeClr val="accent2">
            <a:alpha val="90000"/>
          </a:schemeClr>
        </a:solidFill>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4C591CE2-9A3C-42FE-A39C-A5ADF5268A31}" type="presOf" srcId="{BE48EDEB-AD57-420E-B975-F586443E2BE7}" destId="{BD7E30C1-8919-4989-A3D5-1056AA81AB04}"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7FEEA26B-2900-4D40-B60A-787D2FD6AA86}"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CA13005C-F77B-43FE-8311-43EDAA5ADF54}"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1E368A3E-3C16-4BB4-AC1C-5FFB18E35E08}" type="presOf" srcId="{9217F792-B9CC-4EA3-BE4D-35CCD3997FB6}" destId="{BE06AE0E-F23E-4AAE-8560-EB4B1BB64A73}" srcOrd="0" destOrd="0" presId="urn:microsoft.com/office/officeart/2005/8/layout/pyramid2"/>
    <dgm:cxn modelId="{9561E9A5-BE66-495C-B488-CCA9E85F6863}" type="presOf" srcId="{370AC389-38C1-467B-ADD4-6D25DFD89B93}" destId="{A97FC0F0-C262-4129-953A-66A1DE93F7F7}" srcOrd="0" destOrd="0" presId="urn:microsoft.com/office/officeart/2005/8/layout/pyramid2"/>
    <dgm:cxn modelId="{CC5DA952-22C6-48F6-AE2D-9FC5E6798F5E}" type="presOf" srcId="{8BEED74E-F41E-4CCB-8B4F-B1666FB8BA68}" destId="{E9782035-3F21-4E7C-8367-1EBC38EDC231}" srcOrd="0" destOrd="0" presId="urn:microsoft.com/office/officeart/2005/8/layout/pyramid2"/>
    <dgm:cxn modelId="{8F62E4B3-4F8F-46FB-B6B7-C3E93B4FFDBA}" type="presOf" srcId="{1C053F88-AAA5-43FD-AE20-996DD88E59AE}" destId="{BC8CC3FA-2525-438C-B9B6-979591F5C1DD}"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99EC96BA-473E-406B-9A4B-DB50A0D0C8EE}" type="presParOf" srcId="{B27C03EA-913F-48F6-A09A-584DE285F239}" destId="{3371F4EC-EA2F-4D96-987E-D3F8B046F9E1}" srcOrd="0" destOrd="0" presId="urn:microsoft.com/office/officeart/2005/8/layout/pyramid2"/>
    <dgm:cxn modelId="{B8B8076C-1442-4493-9512-D813340CB6DB}" type="presParOf" srcId="{B27C03EA-913F-48F6-A09A-584DE285F239}" destId="{347982CB-5C05-445E-9280-02359BC63846}" srcOrd="1" destOrd="0" presId="urn:microsoft.com/office/officeart/2005/8/layout/pyramid2"/>
    <dgm:cxn modelId="{18317C16-3C95-404F-9B8C-F29760068F27}" type="presParOf" srcId="{347982CB-5C05-445E-9280-02359BC63846}" destId="{A97FC0F0-C262-4129-953A-66A1DE93F7F7}" srcOrd="0" destOrd="0" presId="urn:microsoft.com/office/officeart/2005/8/layout/pyramid2"/>
    <dgm:cxn modelId="{67684DB5-D947-4467-A968-8A2103C54398}" type="presParOf" srcId="{347982CB-5C05-445E-9280-02359BC63846}" destId="{D7597E76-F2E9-418E-9931-E4E2E1D2469A}" srcOrd="1" destOrd="0" presId="urn:microsoft.com/office/officeart/2005/8/layout/pyramid2"/>
    <dgm:cxn modelId="{A0763FF1-93F0-412C-9629-BE51EF236CB5}" type="presParOf" srcId="{347982CB-5C05-445E-9280-02359BC63846}" destId="{E9782035-3F21-4E7C-8367-1EBC38EDC231}" srcOrd="2" destOrd="0" presId="urn:microsoft.com/office/officeart/2005/8/layout/pyramid2"/>
    <dgm:cxn modelId="{1F760E9E-E343-4B9B-BD9D-9998892C53AF}" type="presParOf" srcId="{347982CB-5C05-445E-9280-02359BC63846}" destId="{E1E755E8-694A-42C1-A507-57D781A570AB}" srcOrd="3" destOrd="0" presId="urn:microsoft.com/office/officeart/2005/8/layout/pyramid2"/>
    <dgm:cxn modelId="{B46CB235-139A-4E75-8070-36417BF6E408}" type="presParOf" srcId="{347982CB-5C05-445E-9280-02359BC63846}" destId="{BC8CC3FA-2525-438C-B9B6-979591F5C1DD}" srcOrd="4" destOrd="0" presId="urn:microsoft.com/office/officeart/2005/8/layout/pyramid2"/>
    <dgm:cxn modelId="{10A58A75-681C-4632-A287-F218119770FD}" type="presParOf" srcId="{347982CB-5C05-445E-9280-02359BC63846}" destId="{65D6D50E-2FF3-40D9-B804-7AB6B8D7BB1D}" srcOrd="5" destOrd="0" presId="urn:microsoft.com/office/officeart/2005/8/layout/pyramid2"/>
    <dgm:cxn modelId="{ACDB27F2-125A-4D4D-8EC9-9695C094D88E}" type="presParOf" srcId="{347982CB-5C05-445E-9280-02359BC63846}" destId="{03F10FC8-8F51-49E6-A25A-3E63B0EE6B8A}" srcOrd="6" destOrd="0" presId="urn:microsoft.com/office/officeart/2005/8/layout/pyramid2"/>
    <dgm:cxn modelId="{3C3040A9-DD48-443C-A124-5510A63BDBD4}" type="presParOf" srcId="{347982CB-5C05-445E-9280-02359BC63846}" destId="{8A91F2C0-0121-41A7-A21E-8A419D69BEC0}" srcOrd="7" destOrd="0" presId="urn:microsoft.com/office/officeart/2005/8/layout/pyramid2"/>
    <dgm:cxn modelId="{AD52A784-D772-40F3-B581-3BBDB8ACA291}" type="presParOf" srcId="{347982CB-5C05-445E-9280-02359BC63846}" destId="{BD7E30C1-8919-4989-A3D5-1056AA81AB04}" srcOrd="8" destOrd="0" presId="urn:microsoft.com/office/officeart/2005/8/layout/pyramid2"/>
    <dgm:cxn modelId="{AF5397A1-A3E8-4297-8634-3A1B54E41BFE}" type="presParOf" srcId="{347982CB-5C05-445E-9280-02359BC63846}" destId="{ACFF5371-F4D9-4915-B70F-AF0225FD07A8}" srcOrd="9" destOrd="0" presId="urn:microsoft.com/office/officeart/2005/8/layout/pyramid2"/>
    <dgm:cxn modelId="{1C87F8F6-0CD3-4105-AFB0-001D753D9F15}" type="presParOf" srcId="{347982CB-5C05-445E-9280-02359BC63846}" destId="{BE06AE0E-F23E-4AAE-8560-EB4B1BB64A73}" srcOrd="10" destOrd="0" presId="urn:microsoft.com/office/officeart/2005/8/layout/pyramid2"/>
    <dgm:cxn modelId="{F2F43BA1-C8C1-4362-86BB-C279DDCD2293}"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CCAA5EF7-0D98-4444-BD61-543B073792C3}" type="presOf" srcId="{504E9BC7-6B1B-4819-97E5-80A66754053B}" destId="{03F10FC8-8F51-49E6-A25A-3E63B0EE6B8A}" srcOrd="0" destOrd="0" presId="urn:microsoft.com/office/officeart/2005/8/layout/pyramid2"/>
    <dgm:cxn modelId="{1264CD04-8C19-4EC0-94F8-4B1BACBD6035}" type="presOf" srcId="{9217F792-B9CC-4EA3-BE4D-35CCD3997FB6}" destId="{BE06AE0E-F23E-4AAE-8560-EB4B1BB64A73}" srcOrd="0" destOrd="0" presId="urn:microsoft.com/office/officeart/2005/8/layout/pyramid2"/>
    <dgm:cxn modelId="{DDF4DC3D-E19E-434D-8D5F-AC412D68C6DE}"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5493DA12-D0A7-4DDF-AA26-4472074D38D4}" type="presOf" srcId="{370AC389-38C1-467B-ADD4-6D25DFD89B93}" destId="{A97FC0F0-C262-4129-953A-66A1DE93F7F7}" srcOrd="0" destOrd="0" presId="urn:microsoft.com/office/officeart/2005/8/layout/pyramid2"/>
    <dgm:cxn modelId="{B3ED21EC-0E3F-499D-AE0C-6F16EE7BB9B4}" type="presOf" srcId="{1C053F88-AAA5-43FD-AE20-996DD88E59AE}" destId="{BC8CC3FA-2525-438C-B9B6-979591F5C1DD}"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68CF5900-AB7D-4025-911A-7739C18A9ED9}" type="presOf" srcId="{3D72F352-2A22-4EDD-A340-DBCEC383B76B}" destId="{B27C03EA-913F-48F6-A09A-584DE285F239}"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F0954487-592D-420F-8242-C43D188071A1}" srcId="{3D72F352-2A22-4EDD-A340-DBCEC383B76B}" destId="{BE48EDEB-AD57-420E-B975-F586443E2BE7}" srcOrd="4" destOrd="0" parTransId="{6FDD0BE5-D051-40A1-9532-2E2EBD02A854}" sibTransId="{595203C2-39BA-4DB3-B299-C38BA0ACCAAF}"/>
    <dgm:cxn modelId="{ECA9BAC2-0A2F-4BD8-BF6D-11FA72EA76F0}" type="presOf" srcId="{8BEED74E-F41E-4CCB-8B4F-B1666FB8BA68}" destId="{E9782035-3F21-4E7C-8367-1EBC38EDC231}" srcOrd="0" destOrd="0" presId="urn:microsoft.com/office/officeart/2005/8/layout/pyramid2"/>
    <dgm:cxn modelId="{CF453FC1-7394-4C61-BDED-9AAC7D3B30FF}" type="presParOf" srcId="{B27C03EA-913F-48F6-A09A-584DE285F239}" destId="{3371F4EC-EA2F-4D96-987E-D3F8B046F9E1}" srcOrd="0" destOrd="0" presId="urn:microsoft.com/office/officeart/2005/8/layout/pyramid2"/>
    <dgm:cxn modelId="{93C5D4CB-E8A5-4CA2-964C-5C24B13F464A}" type="presParOf" srcId="{B27C03EA-913F-48F6-A09A-584DE285F239}" destId="{347982CB-5C05-445E-9280-02359BC63846}" srcOrd="1" destOrd="0" presId="urn:microsoft.com/office/officeart/2005/8/layout/pyramid2"/>
    <dgm:cxn modelId="{481C9B9E-0C0B-4989-B866-AF060D852A3D}" type="presParOf" srcId="{347982CB-5C05-445E-9280-02359BC63846}" destId="{A97FC0F0-C262-4129-953A-66A1DE93F7F7}" srcOrd="0" destOrd="0" presId="urn:microsoft.com/office/officeart/2005/8/layout/pyramid2"/>
    <dgm:cxn modelId="{2B5D98E7-B801-460B-B4F7-812D1B9FD4EC}" type="presParOf" srcId="{347982CB-5C05-445E-9280-02359BC63846}" destId="{D7597E76-F2E9-418E-9931-E4E2E1D2469A}" srcOrd="1" destOrd="0" presId="urn:microsoft.com/office/officeart/2005/8/layout/pyramid2"/>
    <dgm:cxn modelId="{1A4AF989-8457-4792-924F-BF61DA29D255}" type="presParOf" srcId="{347982CB-5C05-445E-9280-02359BC63846}" destId="{E9782035-3F21-4E7C-8367-1EBC38EDC231}" srcOrd="2" destOrd="0" presId="urn:microsoft.com/office/officeart/2005/8/layout/pyramid2"/>
    <dgm:cxn modelId="{40D480D5-94EC-43CD-A685-0C222952BD8E}" type="presParOf" srcId="{347982CB-5C05-445E-9280-02359BC63846}" destId="{E1E755E8-694A-42C1-A507-57D781A570AB}" srcOrd="3" destOrd="0" presId="urn:microsoft.com/office/officeart/2005/8/layout/pyramid2"/>
    <dgm:cxn modelId="{477AA228-C263-4A23-8BD9-20C65C602F5A}" type="presParOf" srcId="{347982CB-5C05-445E-9280-02359BC63846}" destId="{BC8CC3FA-2525-438C-B9B6-979591F5C1DD}" srcOrd="4" destOrd="0" presId="urn:microsoft.com/office/officeart/2005/8/layout/pyramid2"/>
    <dgm:cxn modelId="{92E93EA4-7256-4B09-B881-15996EF5BFCA}" type="presParOf" srcId="{347982CB-5C05-445E-9280-02359BC63846}" destId="{65D6D50E-2FF3-40D9-B804-7AB6B8D7BB1D}" srcOrd="5" destOrd="0" presId="urn:microsoft.com/office/officeart/2005/8/layout/pyramid2"/>
    <dgm:cxn modelId="{260C055C-82EE-4179-9BC4-7B250810FC30}" type="presParOf" srcId="{347982CB-5C05-445E-9280-02359BC63846}" destId="{03F10FC8-8F51-49E6-A25A-3E63B0EE6B8A}" srcOrd="6" destOrd="0" presId="urn:microsoft.com/office/officeart/2005/8/layout/pyramid2"/>
    <dgm:cxn modelId="{EEC4D135-12C2-495E-BB18-4D7626E95560}" type="presParOf" srcId="{347982CB-5C05-445E-9280-02359BC63846}" destId="{8A91F2C0-0121-41A7-A21E-8A419D69BEC0}" srcOrd="7" destOrd="0" presId="urn:microsoft.com/office/officeart/2005/8/layout/pyramid2"/>
    <dgm:cxn modelId="{6C9D8F9B-5E4E-4D70-AB71-E7C160B32D12}" type="presParOf" srcId="{347982CB-5C05-445E-9280-02359BC63846}" destId="{BD7E30C1-8919-4989-A3D5-1056AA81AB04}" srcOrd="8" destOrd="0" presId="urn:microsoft.com/office/officeart/2005/8/layout/pyramid2"/>
    <dgm:cxn modelId="{67CAA9A7-DFCB-4387-878D-7CC439F52777}" type="presParOf" srcId="{347982CB-5C05-445E-9280-02359BC63846}" destId="{ACFF5371-F4D9-4915-B70F-AF0225FD07A8}" srcOrd="9" destOrd="0" presId="urn:microsoft.com/office/officeart/2005/8/layout/pyramid2"/>
    <dgm:cxn modelId="{153D2ACA-CBE3-4A2E-A91B-E04EA131EF07}" type="presParOf" srcId="{347982CB-5C05-445E-9280-02359BC63846}" destId="{BE06AE0E-F23E-4AAE-8560-EB4B1BB64A73}" srcOrd="10" destOrd="0" presId="urn:microsoft.com/office/officeart/2005/8/layout/pyramid2"/>
    <dgm:cxn modelId="{2520D7E3-54E7-4D0B-99C5-E51FAD9E25F9}"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a:solidFill>
          <a:schemeClr val="accent2">
            <a:alpha val="90000"/>
          </a:schemeClr>
        </a:solidFill>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4CE83281-6068-46F9-8E97-2C45C029D4CF}" type="presOf" srcId="{8BEED74E-F41E-4CCB-8B4F-B1666FB8BA68}" destId="{E9782035-3F21-4E7C-8367-1EBC38EDC231}"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CB9FF11-5322-4A43-89A2-5B2F0E03ED4A}" type="presOf" srcId="{3D72F352-2A22-4EDD-A340-DBCEC383B76B}" destId="{B27C03EA-913F-48F6-A09A-584DE285F239}" srcOrd="0" destOrd="0" presId="urn:microsoft.com/office/officeart/2005/8/layout/pyramid2"/>
    <dgm:cxn modelId="{DC425C7D-E588-436D-A22D-821C335CD3D8}"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46F0D3FD-7DA5-42F1-B51B-E7104F342A9F}" type="presOf" srcId="{9217F792-B9CC-4EA3-BE4D-35CCD3997FB6}" destId="{BE06AE0E-F23E-4AAE-8560-EB4B1BB64A73}"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AA52D985-A7C7-4127-866E-4187346CA008}" type="presOf" srcId="{1C053F88-AAA5-43FD-AE20-996DD88E59AE}" destId="{BC8CC3FA-2525-438C-B9B6-979591F5C1DD}"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D0E5EE5D-20F4-41F1-9EB6-3A63D01A940D}" type="presOf" srcId="{370AC389-38C1-467B-ADD4-6D25DFD89B93}" destId="{A97FC0F0-C262-4129-953A-66A1DE93F7F7}" srcOrd="0" destOrd="0" presId="urn:microsoft.com/office/officeart/2005/8/layout/pyramid2"/>
    <dgm:cxn modelId="{A65E17EC-5431-43B3-A5DB-573C1AD0E820}" type="presOf" srcId="{BE48EDEB-AD57-420E-B975-F586443E2BE7}" destId="{BD7E30C1-8919-4989-A3D5-1056AA81AB04}" srcOrd="0" destOrd="0" presId="urn:microsoft.com/office/officeart/2005/8/layout/pyramid2"/>
    <dgm:cxn modelId="{1EA9B7CF-0723-427F-AAAF-B95ACF062222}" type="presParOf" srcId="{B27C03EA-913F-48F6-A09A-584DE285F239}" destId="{3371F4EC-EA2F-4D96-987E-D3F8B046F9E1}" srcOrd="0" destOrd="0" presId="urn:microsoft.com/office/officeart/2005/8/layout/pyramid2"/>
    <dgm:cxn modelId="{B06063BA-3E5F-486E-B375-770502216A55}" type="presParOf" srcId="{B27C03EA-913F-48F6-A09A-584DE285F239}" destId="{347982CB-5C05-445E-9280-02359BC63846}" srcOrd="1" destOrd="0" presId="urn:microsoft.com/office/officeart/2005/8/layout/pyramid2"/>
    <dgm:cxn modelId="{71608411-1125-401B-8F5B-4CFA3FED93A7}" type="presParOf" srcId="{347982CB-5C05-445E-9280-02359BC63846}" destId="{A97FC0F0-C262-4129-953A-66A1DE93F7F7}" srcOrd="0" destOrd="0" presId="urn:microsoft.com/office/officeart/2005/8/layout/pyramid2"/>
    <dgm:cxn modelId="{6200CF24-F67E-45B7-ACBA-1941AEF93306}" type="presParOf" srcId="{347982CB-5C05-445E-9280-02359BC63846}" destId="{D7597E76-F2E9-418E-9931-E4E2E1D2469A}" srcOrd="1" destOrd="0" presId="urn:microsoft.com/office/officeart/2005/8/layout/pyramid2"/>
    <dgm:cxn modelId="{1A7A4B05-A936-4D6F-A0CE-2B0486662CA1}" type="presParOf" srcId="{347982CB-5C05-445E-9280-02359BC63846}" destId="{E9782035-3F21-4E7C-8367-1EBC38EDC231}" srcOrd="2" destOrd="0" presId="urn:microsoft.com/office/officeart/2005/8/layout/pyramid2"/>
    <dgm:cxn modelId="{F5552CF7-7C30-4C7E-8CF6-1B769F0931E4}" type="presParOf" srcId="{347982CB-5C05-445E-9280-02359BC63846}" destId="{E1E755E8-694A-42C1-A507-57D781A570AB}" srcOrd="3" destOrd="0" presId="urn:microsoft.com/office/officeart/2005/8/layout/pyramid2"/>
    <dgm:cxn modelId="{84966DBC-316A-45FC-B811-53A3FB7907B3}" type="presParOf" srcId="{347982CB-5C05-445E-9280-02359BC63846}" destId="{BC8CC3FA-2525-438C-B9B6-979591F5C1DD}" srcOrd="4" destOrd="0" presId="urn:microsoft.com/office/officeart/2005/8/layout/pyramid2"/>
    <dgm:cxn modelId="{6AEF8A61-E7B3-450A-B7CF-1CB0526C537A}" type="presParOf" srcId="{347982CB-5C05-445E-9280-02359BC63846}" destId="{65D6D50E-2FF3-40D9-B804-7AB6B8D7BB1D}" srcOrd="5" destOrd="0" presId="urn:microsoft.com/office/officeart/2005/8/layout/pyramid2"/>
    <dgm:cxn modelId="{F1742773-DF1B-46D9-9B8B-A401C2BB5D6F}" type="presParOf" srcId="{347982CB-5C05-445E-9280-02359BC63846}" destId="{03F10FC8-8F51-49E6-A25A-3E63B0EE6B8A}" srcOrd="6" destOrd="0" presId="urn:microsoft.com/office/officeart/2005/8/layout/pyramid2"/>
    <dgm:cxn modelId="{C245D1A4-6EB2-4D68-90C7-36E6FCA36FF1}" type="presParOf" srcId="{347982CB-5C05-445E-9280-02359BC63846}" destId="{8A91F2C0-0121-41A7-A21E-8A419D69BEC0}" srcOrd="7" destOrd="0" presId="urn:microsoft.com/office/officeart/2005/8/layout/pyramid2"/>
    <dgm:cxn modelId="{30831B89-464C-4C24-A804-6790BE2D4782}" type="presParOf" srcId="{347982CB-5C05-445E-9280-02359BC63846}" destId="{BD7E30C1-8919-4989-A3D5-1056AA81AB04}" srcOrd="8" destOrd="0" presId="urn:microsoft.com/office/officeart/2005/8/layout/pyramid2"/>
    <dgm:cxn modelId="{20EDB1E0-4739-416F-95FB-3573B35EDB77}" type="presParOf" srcId="{347982CB-5C05-445E-9280-02359BC63846}" destId="{ACFF5371-F4D9-4915-B70F-AF0225FD07A8}" srcOrd="9" destOrd="0" presId="urn:microsoft.com/office/officeart/2005/8/layout/pyramid2"/>
    <dgm:cxn modelId="{506F7C82-229B-48B2-B30A-AFF16EB2CADD}" type="presParOf" srcId="{347982CB-5C05-445E-9280-02359BC63846}" destId="{BE06AE0E-F23E-4AAE-8560-EB4B1BB64A73}" srcOrd="10" destOrd="0" presId="urn:microsoft.com/office/officeart/2005/8/layout/pyramid2"/>
    <dgm:cxn modelId="{0656A824-7434-4846-A6D5-2CE15C45A5E1}"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8790B4B7-41F1-4524-A6D7-3640A6015EA2}"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EFCCEB0E-5F53-468E-A75A-10586D2599A9}" type="presOf" srcId="{504E9BC7-6B1B-4819-97E5-80A66754053B}" destId="{03F10FC8-8F51-49E6-A25A-3E63B0EE6B8A}" srcOrd="0" destOrd="0" presId="urn:microsoft.com/office/officeart/2005/8/layout/pyramid2"/>
    <dgm:cxn modelId="{6DDA0C8B-48C8-4EAA-BE5A-9870BE313F82}" type="presOf" srcId="{1C053F88-AAA5-43FD-AE20-996DD88E59AE}" destId="{BC8CC3FA-2525-438C-B9B6-979591F5C1DD}" srcOrd="0" destOrd="0" presId="urn:microsoft.com/office/officeart/2005/8/layout/pyramid2"/>
    <dgm:cxn modelId="{D3D81091-2A78-4FB6-BE02-377B8DFD4FC7}" type="presOf" srcId="{9217F792-B9CC-4EA3-BE4D-35CCD3997FB6}" destId="{BE06AE0E-F23E-4AAE-8560-EB4B1BB64A73}" srcOrd="0" destOrd="0" presId="urn:microsoft.com/office/officeart/2005/8/layout/pyramid2"/>
    <dgm:cxn modelId="{8C53DD1A-6045-4B39-8FA7-AFF949B2C8AF}" type="presOf" srcId="{BE48EDEB-AD57-420E-B975-F586443E2BE7}" destId="{BD7E30C1-8919-4989-A3D5-1056AA81AB04}" srcOrd="0" destOrd="0" presId="urn:microsoft.com/office/officeart/2005/8/layout/pyramid2"/>
    <dgm:cxn modelId="{22465950-5BBF-4AFA-B060-A6E51216C2BE}" type="presOf" srcId="{8BEED74E-F41E-4CCB-8B4F-B1666FB8BA68}" destId="{E9782035-3F21-4E7C-8367-1EBC38EDC231}" srcOrd="0" destOrd="0" presId="urn:microsoft.com/office/officeart/2005/8/layout/pyramid2"/>
    <dgm:cxn modelId="{2F22F14B-1D35-4958-B3A6-472AA5F2B4A2}" type="presOf" srcId="{3D72F352-2A22-4EDD-A340-DBCEC383B76B}" destId="{B27C03EA-913F-48F6-A09A-584DE285F239}"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E0C66524-9D9C-4B51-8372-5DA67499E425}" type="presParOf" srcId="{B27C03EA-913F-48F6-A09A-584DE285F239}" destId="{3371F4EC-EA2F-4D96-987E-D3F8B046F9E1}" srcOrd="0" destOrd="0" presId="urn:microsoft.com/office/officeart/2005/8/layout/pyramid2"/>
    <dgm:cxn modelId="{7F19CD01-D0D9-4ABD-B26F-1180F217D4B4}" type="presParOf" srcId="{B27C03EA-913F-48F6-A09A-584DE285F239}" destId="{347982CB-5C05-445E-9280-02359BC63846}" srcOrd="1" destOrd="0" presId="urn:microsoft.com/office/officeart/2005/8/layout/pyramid2"/>
    <dgm:cxn modelId="{A009855C-5816-4188-B0A2-3388AEF47503}" type="presParOf" srcId="{347982CB-5C05-445E-9280-02359BC63846}" destId="{A97FC0F0-C262-4129-953A-66A1DE93F7F7}" srcOrd="0" destOrd="0" presId="urn:microsoft.com/office/officeart/2005/8/layout/pyramid2"/>
    <dgm:cxn modelId="{EE74D54B-CCAE-4482-8C04-8F34B5DCEA44}" type="presParOf" srcId="{347982CB-5C05-445E-9280-02359BC63846}" destId="{D7597E76-F2E9-418E-9931-E4E2E1D2469A}" srcOrd="1" destOrd="0" presId="urn:microsoft.com/office/officeart/2005/8/layout/pyramid2"/>
    <dgm:cxn modelId="{E3E78DA7-0064-45F5-9A4B-EEF7372C1A14}" type="presParOf" srcId="{347982CB-5C05-445E-9280-02359BC63846}" destId="{E9782035-3F21-4E7C-8367-1EBC38EDC231}" srcOrd="2" destOrd="0" presId="urn:microsoft.com/office/officeart/2005/8/layout/pyramid2"/>
    <dgm:cxn modelId="{9CD6870C-4C06-4074-A97D-01338E95C91E}" type="presParOf" srcId="{347982CB-5C05-445E-9280-02359BC63846}" destId="{E1E755E8-694A-42C1-A507-57D781A570AB}" srcOrd="3" destOrd="0" presId="urn:microsoft.com/office/officeart/2005/8/layout/pyramid2"/>
    <dgm:cxn modelId="{785B8765-AE15-462B-8284-69841CA9C926}" type="presParOf" srcId="{347982CB-5C05-445E-9280-02359BC63846}" destId="{BC8CC3FA-2525-438C-B9B6-979591F5C1DD}" srcOrd="4" destOrd="0" presId="urn:microsoft.com/office/officeart/2005/8/layout/pyramid2"/>
    <dgm:cxn modelId="{58D37FB2-473B-43FA-AEA4-D965E066B13A}" type="presParOf" srcId="{347982CB-5C05-445E-9280-02359BC63846}" destId="{65D6D50E-2FF3-40D9-B804-7AB6B8D7BB1D}" srcOrd="5" destOrd="0" presId="urn:microsoft.com/office/officeart/2005/8/layout/pyramid2"/>
    <dgm:cxn modelId="{5C6E11C4-F153-4DB6-B9D3-E57A02EFA317}" type="presParOf" srcId="{347982CB-5C05-445E-9280-02359BC63846}" destId="{03F10FC8-8F51-49E6-A25A-3E63B0EE6B8A}" srcOrd="6" destOrd="0" presId="urn:microsoft.com/office/officeart/2005/8/layout/pyramid2"/>
    <dgm:cxn modelId="{2FC3A9EF-8EE3-47EF-8007-D7FF6763AEB1}" type="presParOf" srcId="{347982CB-5C05-445E-9280-02359BC63846}" destId="{8A91F2C0-0121-41A7-A21E-8A419D69BEC0}" srcOrd="7" destOrd="0" presId="urn:microsoft.com/office/officeart/2005/8/layout/pyramid2"/>
    <dgm:cxn modelId="{9AAAC8ED-0C27-45CF-BF75-1E0815DE69FC}" type="presParOf" srcId="{347982CB-5C05-445E-9280-02359BC63846}" destId="{BD7E30C1-8919-4989-A3D5-1056AA81AB04}" srcOrd="8" destOrd="0" presId="urn:microsoft.com/office/officeart/2005/8/layout/pyramid2"/>
    <dgm:cxn modelId="{D542B626-A149-4C1C-8901-EA16EDF1B666}" type="presParOf" srcId="{347982CB-5C05-445E-9280-02359BC63846}" destId="{ACFF5371-F4D9-4915-B70F-AF0225FD07A8}" srcOrd="9" destOrd="0" presId="urn:microsoft.com/office/officeart/2005/8/layout/pyramid2"/>
    <dgm:cxn modelId="{7F29BF33-5EBB-4028-A5EC-1C485FB28D10}" type="presParOf" srcId="{347982CB-5C05-445E-9280-02359BC63846}" destId="{BE06AE0E-F23E-4AAE-8560-EB4B1BB64A73}" srcOrd="10" destOrd="0" presId="urn:microsoft.com/office/officeart/2005/8/layout/pyramid2"/>
    <dgm:cxn modelId="{BA7B1501-DBFD-40BB-90F3-88F6B31536B8}"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A4F14DEB-084B-4718-985D-4DC811523465}" type="presOf" srcId="{504E9BC7-6B1B-4819-97E5-80A66754053B}" destId="{03F10FC8-8F51-49E6-A25A-3E63B0EE6B8A}"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10E37ACD-6F98-4D4C-B82E-E5F849EEEC99}" type="presOf" srcId="{1C053F88-AAA5-43FD-AE20-996DD88E59AE}" destId="{BC8CC3FA-2525-438C-B9B6-979591F5C1DD}" srcOrd="0" destOrd="0" presId="urn:microsoft.com/office/officeart/2005/8/layout/pyramid2"/>
    <dgm:cxn modelId="{38E6FD28-979D-4C18-BC51-CD079DC93D82}" type="presOf" srcId="{9217F792-B9CC-4EA3-BE4D-35CCD3997FB6}" destId="{BE06AE0E-F23E-4AAE-8560-EB4B1BB64A73}" srcOrd="0" destOrd="0" presId="urn:microsoft.com/office/officeart/2005/8/layout/pyramid2"/>
    <dgm:cxn modelId="{D79D74DC-774B-4CEA-AF88-CA185DB5AE7C}"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9BB7A95C-7D3A-44AA-8FBD-2D3F3455FF7B}" type="presOf" srcId="{3D72F352-2A22-4EDD-A340-DBCEC383B76B}" destId="{B27C03EA-913F-48F6-A09A-584DE285F239}"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374B1298-5675-4B42-B150-494C6E41F26C}" type="presOf" srcId="{BE48EDEB-AD57-420E-B975-F586443E2BE7}" destId="{BD7E30C1-8919-4989-A3D5-1056AA81AB04}" srcOrd="0" destOrd="0" presId="urn:microsoft.com/office/officeart/2005/8/layout/pyramid2"/>
    <dgm:cxn modelId="{E880A6FA-B6F7-4930-BC9E-9DF84A497CC3}" type="presOf" srcId="{8BEED74E-F41E-4CCB-8B4F-B1666FB8BA68}" destId="{E9782035-3F21-4E7C-8367-1EBC38EDC231}" srcOrd="0" destOrd="0" presId="urn:microsoft.com/office/officeart/2005/8/layout/pyramid2"/>
    <dgm:cxn modelId="{CC408A4E-4239-4792-9440-572A2FCC516F}" type="presParOf" srcId="{B27C03EA-913F-48F6-A09A-584DE285F239}" destId="{3371F4EC-EA2F-4D96-987E-D3F8B046F9E1}" srcOrd="0" destOrd="0" presId="urn:microsoft.com/office/officeart/2005/8/layout/pyramid2"/>
    <dgm:cxn modelId="{C6404785-28D1-4382-85DE-871D258E9FEF}" type="presParOf" srcId="{B27C03EA-913F-48F6-A09A-584DE285F239}" destId="{347982CB-5C05-445E-9280-02359BC63846}" srcOrd="1" destOrd="0" presId="urn:microsoft.com/office/officeart/2005/8/layout/pyramid2"/>
    <dgm:cxn modelId="{516E7989-5A43-46D9-A278-1AE5643AE4DD}" type="presParOf" srcId="{347982CB-5C05-445E-9280-02359BC63846}" destId="{A97FC0F0-C262-4129-953A-66A1DE93F7F7}" srcOrd="0" destOrd="0" presId="urn:microsoft.com/office/officeart/2005/8/layout/pyramid2"/>
    <dgm:cxn modelId="{6652E0A3-8E7E-4A88-B87A-CD7C99730EF5}" type="presParOf" srcId="{347982CB-5C05-445E-9280-02359BC63846}" destId="{D7597E76-F2E9-418E-9931-E4E2E1D2469A}" srcOrd="1" destOrd="0" presId="urn:microsoft.com/office/officeart/2005/8/layout/pyramid2"/>
    <dgm:cxn modelId="{0F423E88-05C7-48A6-9B5D-7B907E85DFD2}" type="presParOf" srcId="{347982CB-5C05-445E-9280-02359BC63846}" destId="{E9782035-3F21-4E7C-8367-1EBC38EDC231}" srcOrd="2" destOrd="0" presId="urn:microsoft.com/office/officeart/2005/8/layout/pyramid2"/>
    <dgm:cxn modelId="{F0EADF36-6BC4-4DE7-92D8-DBD8F913C0FF}" type="presParOf" srcId="{347982CB-5C05-445E-9280-02359BC63846}" destId="{E1E755E8-694A-42C1-A507-57D781A570AB}" srcOrd="3" destOrd="0" presId="urn:microsoft.com/office/officeart/2005/8/layout/pyramid2"/>
    <dgm:cxn modelId="{C9B20DEA-E1E3-4685-9E58-592313C0F419}" type="presParOf" srcId="{347982CB-5C05-445E-9280-02359BC63846}" destId="{BC8CC3FA-2525-438C-B9B6-979591F5C1DD}" srcOrd="4" destOrd="0" presId="urn:microsoft.com/office/officeart/2005/8/layout/pyramid2"/>
    <dgm:cxn modelId="{E1196C3F-6B26-4711-B391-69DCCB3241DB}" type="presParOf" srcId="{347982CB-5C05-445E-9280-02359BC63846}" destId="{65D6D50E-2FF3-40D9-B804-7AB6B8D7BB1D}" srcOrd="5" destOrd="0" presId="urn:microsoft.com/office/officeart/2005/8/layout/pyramid2"/>
    <dgm:cxn modelId="{A3B0E6C9-670D-49D4-8E61-B5BBA37D422F}" type="presParOf" srcId="{347982CB-5C05-445E-9280-02359BC63846}" destId="{03F10FC8-8F51-49E6-A25A-3E63B0EE6B8A}" srcOrd="6" destOrd="0" presId="urn:microsoft.com/office/officeart/2005/8/layout/pyramid2"/>
    <dgm:cxn modelId="{BE745E38-D978-4675-8DAA-EEF1103A72AB}" type="presParOf" srcId="{347982CB-5C05-445E-9280-02359BC63846}" destId="{8A91F2C0-0121-41A7-A21E-8A419D69BEC0}" srcOrd="7" destOrd="0" presId="urn:microsoft.com/office/officeart/2005/8/layout/pyramid2"/>
    <dgm:cxn modelId="{E6F6614E-A3D0-4C76-8856-5DF79570DB50}" type="presParOf" srcId="{347982CB-5C05-445E-9280-02359BC63846}" destId="{BD7E30C1-8919-4989-A3D5-1056AA81AB04}" srcOrd="8" destOrd="0" presId="urn:microsoft.com/office/officeart/2005/8/layout/pyramid2"/>
    <dgm:cxn modelId="{B595DAA1-A010-4866-B762-D9C1F0406D84}" type="presParOf" srcId="{347982CB-5C05-445E-9280-02359BC63846}" destId="{ACFF5371-F4D9-4915-B70F-AF0225FD07A8}" srcOrd="9" destOrd="0" presId="urn:microsoft.com/office/officeart/2005/8/layout/pyramid2"/>
    <dgm:cxn modelId="{6C41F14D-7781-493B-AD71-B6A15FC18C4D}" type="presParOf" srcId="{347982CB-5C05-445E-9280-02359BC63846}" destId="{BE06AE0E-F23E-4AAE-8560-EB4B1BB64A73}" srcOrd="10" destOrd="0" presId="urn:microsoft.com/office/officeart/2005/8/layout/pyramid2"/>
    <dgm:cxn modelId="{2DA78C4B-C870-4694-8D8A-34DAB12C7E1D}"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CF970EE7-F433-4A73-9F4B-13CC80DDBCDE}" type="presOf" srcId="{370AC389-38C1-467B-ADD4-6D25DFD89B93}" destId="{A97FC0F0-C262-4129-953A-66A1DE93F7F7}" srcOrd="0" destOrd="0" presId="urn:microsoft.com/office/officeart/2005/8/layout/pyramid2"/>
    <dgm:cxn modelId="{7C790F81-50A0-4247-8699-D77E7A329230}"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E17A5AD2-F08D-4408-BE93-3EF0CA06E401}"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3A88C29D-4D6E-417C-BAF4-119FEC0CED62}" type="presOf" srcId="{3D72F352-2A22-4EDD-A340-DBCEC383B76B}" destId="{B27C03EA-913F-48F6-A09A-584DE285F239}" srcOrd="0" destOrd="0" presId="urn:microsoft.com/office/officeart/2005/8/layout/pyramid2"/>
    <dgm:cxn modelId="{39EE2789-B79A-41B3-B4A5-AE476B97E221}" type="presOf" srcId="{1C053F88-AAA5-43FD-AE20-996DD88E59AE}" destId="{BC8CC3FA-2525-438C-B9B6-979591F5C1DD}" srcOrd="0" destOrd="0" presId="urn:microsoft.com/office/officeart/2005/8/layout/pyramid2"/>
    <dgm:cxn modelId="{448D0C60-0BD1-45B9-BEF9-9759066B65F1}" type="presOf" srcId="{BE48EDEB-AD57-420E-B975-F586443E2BE7}" destId="{BD7E30C1-8919-4989-A3D5-1056AA81AB04}"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05D8ABE0-ABA2-4E46-9EF3-1D648DC6FC59}" type="presOf" srcId="{8BEED74E-F41E-4CCB-8B4F-B1666FB8BA68}" destId="{E9782035-3F21-4E7C-8367-1EBC38EDC231}" srcOrd="0" destOrd="0" presId="urn:microsoft.com/office/officeart/2005/8/layout/pyramid2"/>
    <dgm:cxn modelId="{D432743F-8FFF-463E-895A-244AFB229F20}" type="presParOf" srcId="{B27C03EA-913F-48F6-A09A-584DE285F239}" destId="{3371F4EC-EA2F-4D96-987E-D3F8B046F9E1}" srcOrd="0" destOrd="0" presId="urn:microsoft.com/office/officeart/2005/8/layout/pyramid2"/>
    <dgm:cxn modelId="{2FD37158-2D63-4388-82C3-A2DCC05AFFE9}" type="presParOf" srcId="{B27C03EA-913F-48F6-A09A-584DE285F239}" destId="{347982CB-5C05-445E-9280-02359BC63846}" srcOrd="1" destOrd="0" presId="urn:microsoft.com/office/officeart/2005/8/layout/pyramid2"/>
    <dgm:cxn modelId="{4290A441-F27A-4767-996B-F4BE9C6C2450}" type="presParOf" srcId="{347982CB-5C05-445E-9280-02359BC63846}" destId="{A97FC0F0-C262-4129-953A-66A1DE93F7F7}" srcOrd="0" destOrd="0" presId="urn:microsoft.com/office/officeart/2005/8/layout/pyramid2"/>
    <dgm:cxn modelId="{51B1CAB7-92BA-4726-8C66-2C0528A99654}" type="presParOf" srcId="{347982CB-5C05-445E-9280-02359BC63846}" destId="{D7597E76-F2E9-418E-9931-E4E2E1D2469A}" srcOrd="1" destOrd="0" presId="urn:microsoft.com/office/officeart/2005/8/layout/pyramid2"/>
    <dgm:cxn modelId="{DA39EF60-B1BF-4147-82B5-08EE07FB5C31}" type="presParOf" srcId="{347982CB-5C05-445E-9280-02359BC63846}" destId="{E9782035-3F21-4E7C-8367-1EBC38EDC231}" srcOrd="2" destOrd="0" presId="urn:microsoft.com/office/officeart/2005/8/layout/pyramid2"/>
    <dgm:cxn modelId="{4EF51336-9DBE-4483-800E-F383FA0C5F8E}" type="presParOf" srcId="{347982CB-5C05-445E-9280-02359BC63846}" destId="{E1E755E8-694A-42C1-A507-57D781A570AB}" srcOrd="3" destOrd="0" presId="urn:microsoft.com/office/officeart/2005/8/layout/pyramid2"/>
    <dgm:cxn modelId="{70F14303-7231-43CD-82E5-66D5D9BE0D39}" type="presParOf" srcId="{347982CB-5C05-445E-9280-02359BC63846}" destId="{BC8CC3FA-2525-438C-B9B6-979591F5C1DD}" srcOrd="4" destOrd="0" presId="urn:microsoft.com/office/officeart/2005/8/layout/pyramid2"/>
    <dgm:cxn modelId="{9F00DC6F-77CA-469F-862D-C170A78227F3}" type="presParOf" srcId="{347982CB-5C05-445E-9280-02359BC63846}" destId="{65D6D50E-2FF3-40D9-B804-7AB6B8D7BB1D}" srcOrd="5" destOrd="0" presId="urn:microsoft.com/office/officeart/2005/8/layout/pyramid2"/>
    <dgm:cxn modelId="{78D97D45-1D7E-42BD-8484-68019B2D46EF}" type="presParOf" srcId="{347982CB-5C05-445E-9280-02359BC63846}" destId="{03F10FC8-8F51-49E6-A25A-3E63B0EE6B8A}" srcOrd="6" destOrd="0" presId="urn:microsoft.com/office/officeart/2005/8/layout/pyramid2"/>
    <dgm:cxn modelId="{5BFEFB3C-71C2-4E76-9096-AE5000B068C7}" type="presParOf" srcId="{347982CB-5C05-445E-9280-02359BC63846}" destId="{8A91F2C0-0121-41A7-A21E-8A419D69BEC0}" srcOrd="7" destOrd="0" presId="urn:microsoft.com/office/officeart/2005/8/layout/pyramid2"/>
    <dgm:cxn modelId="{F3C7DB4B-4E75-4FD5-A702-890CEA33158D}" type="presParOf" srcId="{347982CB-5C05-445E-9280-02359BC63846}" destId="{BD7E30C1-8919-4989-A3D5-1056AA81AB04}" srcOrd="8" destOrd="0" presId="urn:microsoft.com/office/officeart/2005/8/layout/pyramid2"/>
    <dgm:cxn modelId="{54082D88-68EF-4ED7-99EC-11C3E315A22D}" type="presParOf" srcId="{347982CB-5C05-445E-9280-02359BC63846}" destId="{ACFF5371-F4D9-4915-B70F-AF0225FD07A8}" srcOrd="9" destOrd="0" presId="urn:microsoft.com/office/officeart/2005/8/layout/pyramid2"/>
    <dgm:cxn modelId="{4AB0AD12-D5BD-4748-9992-9FC5DFDDEA64}" type="presParOf" srcId="{347982CB-5C05-445E-9280-02359BC63846}" destId="{BE06AE0E-F23E-4AAE-8560-EB4B1BB64A73}" srcOrd="10" destOrd="0" presId="urn:microsoft.com/office/officeart/2005/8/layout/pyramid2"/>
    <dgm:cxn modelId="{D2859223-DFA9-4EF0-9484-8092A338B08F}"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E5F50FAD-20ED-46A3-AC36-AB6DAB24099F}" type="presOf" srcId="{9217F792-B9CC-4EA3-BE4D-35CCD3997FB6}" destId="{BE06AE0E-F23E-4AAE-8560-EB4B1BB64A73}" srcOrd="0" destOrd="0" presId="urn:microsoft.com/office/officeart/2005/8/layout/pyramid2"/>
    <dgm:cxn modelId="{D1B69280-9F98-4027-942E-AB0984CE8DE9}" type="presOf" srcId="{504E9BC7-6B1B-4819-97E5-80A66754053B}" destId="{03F10FC8-8F51-49E6-A25A-3E63B0EE6B8A}" srcOrd="0" destOrd="0" presId="urn:microsoft.com/office/officeart/2005/8/layout/pyramid2"/>
    <dgm:cxn modelId="{49F3153F-5C7F-4A49-8E67-7A85685CB599}"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08B83E16-6B4E-49A3-8695-48C37F578AF7}" type="presOf" srcId="{1C053F88-AAA5-43FD-AE20-996DD88E59AE}" destId="{BC8CC3FA-2525-438C-B9B6-979591F5C1DD}" srcOrd="0" destOrd="0" presId="urn:microsoft.com/office/officeart/2005/8/layout/pyramid2"/>
    <dgm:cxn modelId="{4586610A-2472-42AE-A043-201D277F0586}"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F5EA837E-E2FC-48DC-AC80-589793BA3BB2}" type="presOf" srcId="{BE48EDEB-AD57-420E-B975-F586443E2BE7}" destId="{BD7E30C1-8919-4989-A3D5-1056AA81AB04}"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55B2F4B-F9A6-441E-9E2D-37062C2D1B01}" type="presOf" srcId="{8BEED74E-F41E-4CCB-8B4F-B1666FB8BA68}" destId="{E9782035-3F21-4E7C-8367-1EBC38EDC231}" srcOrd="0" destOrd="0" presId="urn:microsoft.com/office/officeart/2005/8/layout/pyramid2"/>
    <dgm:cxn modelId="{7CB9B4FB-4515-4E2F-A80A-55709B5FC9F2}" type="presParOf" srcId="{B27C03EA-913F-48F6-A09A-584DE285F239}" destId="{3371F4EC-EA2F-4D96-987E-D3F8B046F9E1}" srcOrd="0" destOrd="0" presId="urn:microsoft.com/office/officeart/2005/8/layout/pyramid2"/>
    <dgm:cxn modelId="{95A1ED3F-6A9C-4868-A3AB-B8B8A4FD1B94}" type="presParOf" srcId="{B27C03EA-913F-48F6-A09A-584DE285F239}" destId="{347982CB-5C05-445E-9280-02359BC63846}" srcOrd="1" destOrd="0" presId="urn:microsoft.com/office/officeart/2005/8/layout/pyramid2"/>
    <dgm:cxn modelId="{1ECA29A1-6935-4C00-AE74-50266BAE2CA4}" type="presParOf" srcId="{347982CB-5C05-445E-9280-02359BC63846}" destId="{A97FC0F0-C262-4129-953A-66A1DE93F7F7}" srcOrd="0" destOrd="0" presId="urn:microsoft.com/office/officeart/2005/8/layout/pyramid2"/>
    <dgm:cxn modelId="{8B705405-9D70-4136-B145-2F56246F4925}" type="presParOf" srcId="{347982CB-5C05-445E-9280-02359BC63846}" destId="{D7597E76-F2E9-418E-9931-E4E2E1D2469A}" srcOrd="1" destOrd="0" presId="urn:microsoft.com/office/officeart/2005/8/layout/pyramid2"/>
    <dgm:cxn modelId="{E904A34C-68DB-4AD0-BFB9-DE727042B8C2}" type="presParOf" srcId="{347982CB-5C05-445E-9280-02359BC63846}" destId="{E9782035-3F21-4E7C-8367-1EBC38EDC231}" srcOrd="2" destOrd="0" presId="urn:microsoft.com/office/officeart/2005/8/layout/pyramid2"/>
    <dgm:cxn modelId="{B4251E63-589E-49A6-B656-54D051443A4B}" type="presParOf" srcId="{347982CB-5C05-445E-9280-02359BC63846}" destId="{E1E755E8-694A-42C1-A507-57D781A570AB}" srcOrd="3" destOrd="0" presId="urn:microsoft.com/office/officeart/2005/8/layout/pyramid2"/>
    <dgm:cxn modelId="{A7ECF952-B17E-4AA9-BDEC-1AE86F17F889}" type="presParOf" srcId="{347982CB-5C05-445E-9280-02359BC63846}" destId="{BC8CC3FA-2525-438C-B9B6-979591F5C1DD}" srcOrd="4" destOrd="0" presId="urn:microsoft.com/office/officeart/2005/8/layout/pyramid2"/>
    <dgm:cxn modelId="{7EA6E485-75D4-4E93-8BF2-FC66066075A9}" type="presParOf" srcId="{347982CB-5C05-445E-9280-02359BC63846}" destId="{65D6D50E-2FF3-40D9-B804-7AB6B8D7BB1D}" srcOrd="5" destOrd="0" presId="urn:microsoft.com/office/officeart/2005/8/layout/pyramid2"/>
    <dgm:cxn modelId="{55941A24-DC3E-4673-B463-0D79EE8652E0}" type="presParOf" srcId="{347982CB-5C05-445E-9280-02359BC63846}" destId="{03F10FC8-8F51-49E6-A25A-3E63B0EE6B8A}" srcOrd="6" destOrd="0" presId="urn:microsoft.com/office/officeart/2005/8/layout/pyramid2"/>
    <dgm:cxn modelId="{23988823-97B5-4989-87BE-B414FCEC2AD2}" type="presParOf" srcId="{347982CB-5C05-445E-9280-02359BC63846}" destId="{8A91F2C0-0121-41A7-A21E-8A419D69BEC0}" srcOrd="7" destOrd="0" presId="urn:microsoft.com/office/officeart/2005/8/layout/pyramid2"/>
    <dgm:cxn modelId="{36E8FF5D-82F2-4C9E-80DA-5D8F7ED66180}" type="presParOf" srcId="{347982CB-5C05-445E-9280-02359BC63846}" destId="{BD7E30C1-8919-4989-A3D5-1056AA81AB04}" srcOrd="8" destOrd="0" presId="urn:microsoft.com/office/officeart/2005/8/layout/pyramid2"/>
    <dgm:cxn modelId="{EB452BD7-E136-4FDD-8940-2EFF523CE9F6}" type="presParOf" srcId="{347982CB-5C05-445E-9280-02359BC63846}" destId="{ACFF5371-F4D9-4915-B70F-AF0225FD07A8}" srcOrd="9" destOrd="0" presId="urn:microsoft.com/office/officeart/2005/8/layout/pyramid2"/>
    <dgm:cxn modelId="{607ACB18-5066-4D23-A1D7-4566C5D2AF38}" type="presParOf" srcId="{347982CB-5C05-445E-9280-02359BC63846}" destId="{BE06AE0E-F23E-4AAE-8560-EB4B1BB64A73}" srcOrd="10" destOrd="0" presId="urn:microsoft.com/office/officeart/2005/8/layout/pyramid2"/>
    <dgm:cxn modelId="{EE948800-FEB5-4B77-98CC-801BFB135625}"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76098A96-DC7F-4AD4-9473-218339477FB7}" srcId="{3D72F352-2A22-4EDD-A340-DBCEC383B76B}" destId="{9217F792-B9CC-4EA3-BE4D-35CCD3997FB6}" srcOrd="5" destOrd="0" parTransId="{31FD4227-10B2-42E0-A237-4AD13E4EDEB2}" sibTransId="{A343DB9E-79F5-4168-9DBA-BC8653E6F6AB}"/>
    <dgm:cxn modelId="{DD8FB6A2-3B13-4EAC-BCE3-DBA91F80625A}" type="presOf" srcId="{504E9BC7-6B1B-4819-97E5-80A66754053B}" destId="{03F10FC8-8F51-49E6-A25A-3E63B0EE6B8A}" srcOrd="0" destOrd="0" presId="urn:microsoft.com/office/officeart/2005/8/layout/pyramid2"/>
    <dgm:cxn modelId="{A39B05B9-9961-4D65-9E33-49BBB7E996C9}" type="presOf" srcId="{1C053F88-AAA5-43FD-AE20-996DD88E59AE}" destId="{BC8CC3FA-2525-438C-B9B6-979591F5C1DD}" srcOrd="0" destOrd="0" presId="urn:microsoft.com/office/officeart/2005/8/layout/pyramid2"/>
    <dgm:cxn modelId="{7660F46E-82F8-4661-BB12-648B1689ECB2}"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D4CC8F8A-E307-4BE5-9CA6-22A413D74E55}" type="presOf" srcId="{370AC389-38C1-467B-ADD4-6D25DFD89B93}" destId="{A97FC0F0-C262-4129-953A-66A1DE93F7F7}" srcOrd="0" destOrd="0" presId="urn:microsoft.com/office/officeart/2005/8/layout/pyramid2"/>
    <dgm:cxn modelId="{EB8B97A6-1B7D-440E-ABB8-F07957EAC8EF}" type="presOf" srcId="{9217F792-B9CC-4EA3-BE4D-35CCD3997FB6}" destId="{BE06AE0E-F23E-4AAE-8560-EB4B1BB64A73}" srcOrd="0" destOrd="0" presId="urn:microsoft.com/office/officeart/2005/8/layout/pyramid2"/>
    <dgm:cxn modelId="{33EB9840-0E30-47D8-A94C-55C2DAA5F72C}" type="presOf" srcId="{8BEED74E-F41E-4CCB-8B4F-B1666FB8BA68}" destId="{E9782035-3F21-4E7C-8367-1EBC38EDC231}" srcOrd="0" destOrd="0" presId="urn:microsoft.com/office/officeart/2005/8/layout/pyramid2"/>
    <dgm:cxn modelId="{8A02C101-12C3-438B-B69E-FC1E20E0B0A5}" type="presOf" srcId="{3D72F352-2A22-4EDD-A340-DBCEC383B76B}" destId="{B27C03EA-913F-48F6-A09A-584DE285F239}"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5612EFD0-8444-4E58-8B05-BBC9997BF990}" type="presParOf" srcId="{B27C03EA-913F-48F6-A09A-584DE285F239}" destId="{3371F4EC-EA2F-4D96-987E-D3F8B046F9E1}" srcOrd="0" destOrd="0" presId="urn:microsoft.com/office/officeart/2005/8/layout/pyramid2"/>
    <dgm:cxn modelId="{D8F5F67A-2C31-4B8E-8F73-357021B4EC80}" type="presParOf" srcId="{B27C03EA-913F-48F6-A09A-584DE285F239}" destId="{347982CB-5C05-445E-9280-02359BC63846}" srcOrd="1" destOrd="0" presId="urn:microsoft.com/office/officeart/2005/8/layout/pyramid2"/>
    <dgm:cxn modelId="{875B5C65-2303-42F8-9D87-6572F24A8907}" type="presParOf" srcId="{347982CB-5C05-445E-9280-02359BC63846}" destId="{A97FC0F0-C262-4129-953A-66A1DE93F7F7}" srcOrd="0" destOrd="0" presId="urn:microsoft.com/office/officeart/2005/8/layout/pyramid2"/>
    <dgm:cxn modelId="{C0F9EC23-5C36-475D-A4F6-17F2AC98FEC9}" type="presParOf" srcId="{347982CB-5C05-445E-9280-02359BC63846}" destId="{D7597E76-F2E9-418E-9931-E4E2E1D2469A}" srcOrd="1" destOrd="0" presId="urn:microsoft.com/office/officeart/2005/8/layout/pyramid2"/>
    <dgm:cxn modelId="{1E035852-DCDC-4330-86EC-C27101C9C7AD}" type="presParOf" srcId="{347982CB-5C05-445E-9280-02359BC63846}" destId="{E9782035-3F21-4E7C-8367-1EBC38EDC231}" srcOrd="2" destOrd="0" presId="urn:microsoft.com/office/officeart/2005/8/layout/pyramid2"/>
    <dgm:cxn modelId="{231B8AD6-1426-4273-8D47-898DEC5B02CB}" type="presParOf" srcId="{347982CB-5C05-445E-9280-02359BC63846}" destId="{E1E755E8-694A-42C1-A507-57D781A570AB}" srcOrd="3" destOrd="0" presId="urn:microsoft.com/office/officeart/2005/8/layout/pyramid2"/>
    <dgm:cxn modelId="{877723F9-27AB-4921-AA5E-2CFBBD6D3FE0}" type="presParOf" srcId="{347982CB-5C05-445E-9280-02359BC63846}" destId="{BC8CC3FA-2525-438C-B9B6-979591F5C1DD}" srcOrd="4" destOrd="0" presId="urn:microsoft.com/office/officeart/2005/8/layout/pyramid2"/>
    <dgm:cxn modelId="{CD991F97-A42F-447F-A452-3BD8349A156F}" type="presParOf" srcId="{347982CB-5C05-445E-9280-02359BC63846}" destId="{65D6D50E-2FF3-40D9-B804-7AB6B8D7BB1D}" srcOrd="5" destOrd="0" presId="urn:microsoft.com/office/officeart/2005/8/layout/pyramid2"/>
    <dgm:cxn modelId="{21EFF473-A6C0-425B-A56B-988C6F79BE3A}" type="presParOf" srcId="{347982CB-5C05-445E-9280-02359BC63846}" destId="{03F10FC8-8F51-49E6-A25A-3E63B0EE6B8A}" srcOrd="6" destOrd="0" presId="urn:microsoft.com/office/officeart/2005/8/layout/pyramid2"/>
    <dgm:cxn modelId="{CFBED7CA-7E25-4913-BF6A-0D5DB523EC8F}" type="presParOf" srcId="{347982CB-5C05-445E-9280-02359BC63846}" destId="{8A91F2C0-0121-41A7-A21E-8A419D69BEC0}" srcOrd="7" destOrd="0" presId="urn:microsoft.com/office/officeart/2005/8/layout/pyramid2"/>
    <dgm:cxn modelId="{DA1F9A56-252D-4365-8CCF-448651233015}" type="presParOf" srcId="{347982CB-5C05-445E-9280-02359BC63846}" destId="{BD7E30C1-8919-4989-A3D5-1056AA81AB04}" srcOrd="8" destOrd="0" presId="urn:microsoft.com/office/officeart/2005/8/layout/pyramid2"/>
    <dgm:cxn modelId="{A7EF3372-AFBE-43B9-A2E9-D22990071F57}" type="presParOf" srcId="{347982CB-5C05-445E-9280-02359BC63846}" destId="{ACFF5371-F4D9-4915-B70F-AF0225FD07A8}" srcOrd="9" destOrd="0" presId="urn:microsoft.com/office/officeart/2005/8/layout/pyramid2"/>
    <dgm:cxn modelId="{83FFAD8A-8909-45FC-9089-B4A7E234A756}" type="presParOf" srcId="{347982CB-5C05-445E-9280-02359BC63846}" destId="{BE06AE0E-F23E-4AAE-8560-EB4B1BB64A73}" srcOrd="10" destOrd="0" presId="urn:microsoft.com/office/officeart/2005/8/layout/pyramid2"/>
    <dgm:cxn modelId="{CEB56A2B-A542-41A3-B3D2-598D270C3890}"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8DB38E75-8679-4DA1-BB4D-09C999C3ABC9}" type="presOf" srcId="{BE48EDEB-AD57-420E-B975-F586443E2BE7}" destId="{BD7E30C1-8919-4989-A3D5-1056AA81AB04}" srcOrd="0" destOrd="0" presId="urn:microsoft.com/office/officeart/2005/8/layout/pyramid2"/>
    <dgm:cxn modelId="{0FEAA74B-2493-4A2F-B240-AE6A6F054BFB}" type="presOf" srcId="{9217F792-B9CC-4EA3-BE4D-35CCD3997FB6}" destId="{BE06AE0E-F23E-4AAE-8560-EB4B1BB64A73}" srcOrd="0" destOrd="0" presId="urn:microsoft.com/office/officeart/2005/8/layout/pyramid2"/>
    <dgm:cxn modelId="{40CB4274-3501-428B-B9AA-8CE1159D421C}" type="presOf" srcId="{504E9BC7-6B1B-4819-97E5-80A66754053B}" destId="{03F10FC8-8F51-49E6-A25A-3E63B0EE6B8A}"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5C420E6D-4D9D-49A1-ACC9-4761E753C942}" type="presOf" srcId="{1C053F88-AAA5-43FD-AE20-996DD88E59AE}" destId="{BC8CC3FA-2525-438C-B9B6-979591F5C1DD}" srcOrd="0" destOrd="0" presId="urn:microsoft.com/office/officeart/2005/8/layout/pyramid2"/>
    <dgm:cxn modelId="{4F89CAB4-28B8-4333-9AF7-DE989E29D71F}"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BADCE814-CADF-48B9-A970-B38EA164CB27}" type="presOf" srcId="{8BEED74E-F41E-4CCB-8B4F-B1666FB8BA68}" destId="{E9782035-3F21-4E7C-8367-1EBC38EDC231}"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F0954487-592D-420F-8242-C43D188071A1}" srcId="{3D72F352-2A22-4EDD-A340-DBCEC383B76B}" destId="{BE48EDEB-AD57-420E-B975-F586443E2BE7}" srcOrd="4" destOrd="0" parTransId="{6FDD0BE5-D051-40A1-9532-2E2EBD02A854}" sibTransId="{595203C2-39BA-4DB3-B299-C38BA0ACCAAF}"/>
    <dgm:cxn modelId="{DFA4F137-9E42-44A0-8D07-03D782AE6C34}" type="presOf" srcId="{3D72F352-2A22-4EDD-A340-DBCEC383B76B}" destId="{B27C03EA-913F-48F6-A09A-584DE285F239}" srcOrd="0" destOrd="0" presId="urn:microsoft.com/office/officeart/2005/8/layout/pyramid2"/>
    <dgm:cxn modelId="{0CFFE8CD-CAC5-4AA3-B28F-95FC4E5D08BC}" type="presParOf" srcId="{B27C03EA-913F-48F6-A09A-584DE285F239}" destId="{3371F4EC-EA2F-4D96-987E-D3F8B046F9E1}" srcOrd="0" destOrd="0" presId="urn:microsoft.com/office/officeart/2005/8/layout/pyramid2"/>
    <dgm:cxn modelId="{DD11A3A7-CC41-439D-9DFC-8C34A871B5C9}" type="presParOf" srcId="{B27C03EA-913F-48F6-A09A-584DE285F239}" destId="{347982CB-5C05-445E-9280-02359BC63846}" srcOrd="1" destOrd="0" presId="urn:microsoft.com/office/officeart/2005/8/layout/pyramid2"/>
    <dgm:cxn modelId="{FA3264B9-4939-4FB2-9D11-6BC7E06D5E55}" type="presParOf" srcId="{347982CB-5C05-445E-9280-02359BC63846}" destId="{A97FC0F0-C262-4129-953A-66A1DE93F7F7}" srcOrd="0" destOrd="0" presId="urn:microsoft.com/office/officeart/2005/8/layout/pyramid2"/>
    <dgm:cxn modelId="{9A28E445-284F-45FA-9364-F8FBFA173977}" type="presParOf" srcId="{347982CB-5C05-445E-9280-02359BC63846}" destId="{D7597E76-F2E9-418E-9931-E4E2E1D2469A}" srcOrd="1" destOrd="0" presId="urn:microsoft.com/office/officeart/2005/8/layout/pyramid2"/>
    <dgm:cxn modelId="{C857A859-01BC-4705-A537-69454B70C80E}" type="presParOf" srcId="{347982CB-5C05-445E-9280-02359BC63846}" destId="{E9782035-3F21-4E7C-8367-1EBC38EDC231}" srcOrd="2" destOrd="0" presId="urn:microsoft.com/office/officeart/2005/8/layout/pyramid2"/>
    <dgm:cxn modelId="{9A70CEB8-69E1-4F78-A57E-A424BDFCC5D4}" type="presParOf" srcId="{347982CB-5C05-445E-9280-02359BC63846}" destId="{E1E755E8-694A-42C1-A507-57D781A570AB}" srcOrd="3" destOrd="0" presId="urn:microsoft.com/office/officeart/2005/8/layout/pyramid2"/>
    <dgm:cxn modelId="{3E50A27D-8976-49A4-ACAE-CDDFCB9FA821}" type="presParOf" srcId="{347982CB-5C05-445E-9280-02359BC63846}" destId="{BC8CC3FA-2525-438C-B9B6-979591F5C1DD}" srcOrd="4" destOrd="0" presId="urn:microsoft.com/office/officeart/2005/8/layout/pyramid2"/>
    <dgm:cxn modelId="{0A0C030E-4503-467C-887E-F55BE7EF64CD}" type="presParOf" srcId="{347982CB-5C05-445E-9280-02359BC63846}" destId="{65D6D50E-2FF3-40D9-B804-7AB6B8D7BB1D}" srcOrd="5" destOrd="0" presId="urn:microsoft.com/office/officeart/2005/8/layout/pyramid2"/>
    <dgm:cxn modelId="{0A20475F-F518-43D2-9C3B-F1C628D1CF7C}" type="presParOf" srcId="{347982CB-5C05-445E-9280-02359BC63846}" destId="{03F10FC8-8F51-49E6-A25A-3E63B0EE6B8A}" srcOrd="6" destOrd="0" presId="urn:microsoft.com/office/officeart/2005/8/layout/pyramid2"/>
    <dgm:cxn modelId="{AEC0DBA8-C869-45C1-BD2B-CC3F070B6292}" type="presParOf" srcId="{347982CB-5C05-445E-9280-02359BC63846}" destId="{8A91F2C0-0121-41A7-A21E-8A419D69BEC0}" srcOrd="7" destOrd="0" presId="urn:microsoft.com/office/officeart/2005/8/layout/pyramid2"/>
    <dgm:cxn modelId="{9282A4FC-C00C-47C9-8AF5-8CDC78666420}" type="presParOf" srcId="{347982CB-5C05-445E-9280-02359BC63846}" destId="{BD7E30C1-8919-4989-A3D5-1056AA81AB04}" srcOrd="8" destOrd="0" presId="urn:microsoft.com/office/officeart/2005/8/layout/pyramid2"/>
    <dgm:cxn modelId="{AAF8D667-056E-498F-B77F-43106AC12FE6}" type="presParOf" srcId="{347982CB-5C05-445E-9280-02359BC63846}" destId="{ACFF5371-F4D9-4915-B70F-AF0225FD07A8}" srcOrd="9" destOrd="0" presId="urn:microsoft.com/office/officeart/2005/8/layout/pyramid2"/>
    <dgm:cxn modelId="{F71D142A-13C7-4B5D-A3E8-3412D4E358F9}" type="presParOf" srcId="{347982CB-5C05-445E-9280-02359BC63846}" destId="{BE06AE0E-F23E-4AAE-8560-EB4B1BB64A73}" srcOrd="10" destOrd="0" presId="urn:microsoft.com/office/officeart/2005/8/layout/pyramid2"/>
    <dgm:cxn modelId="{3D250904-39E9-40BC-8E76-8B7A349FC864}"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D9769256-093F-495B-B174-BE6476ADB7E0}" type="presOf" srcId="{1C053F88-AAA5-43FD-AE20-996DD88E59AE}" destId="{BC8CC3FA-2525-438C-B9B6-979591F5C1DD}"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C99C83BA-DB3D-4E06-A8E5-70BBBCF43992}" type="presOf" srcId="{504E9BC7-6B1B-4819-97E5-80A66754053B}" destId="{03F10FC8-8F51-49E6-A25A-3E63B0EE6B8A}"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4176CFB-BFCA-49F0-B776-2AB5EB54FE8C}" type="presOf" srcId="{9217F792-B9CC-4EA3-BE4D-35CCD3997FB6}" destId="{BE06AE0E-F23E-4AAE-8560-EB4B1BB64A73}" srcOrd="0" destOrd="0" presId="urn:microsoft.com/office/officeart/2005/8/layout/pyramid2"/>
    <dgm:cxn modelId="{33B8BB65-5F63-4C25-B754-17A5920CDB07}" type="presOf" srcId="{370AC389-38C1-467B-ADD4-6D25DFD89B93}" destId="{A97FC0F0-C262-4129-953A-66A1DE93F7F7}" srcOrd="0" destOrd="0" presId="urn:microsoft.com/office/officeart/2005/8/layout/pyramid2"/>
    <dgm:cxn modelId="{D0D33A25-776E-4FCE-B834-E8E52354CB69}" type="presOf" srcId="{8BEED74E-F41E-4CCB-8B4F-B1666FB8BA68}" destId="{E9782035-3F21-4E7C-8367-1EBC38EDC231}" srcOrd="0" destOrd="0" presId="urn:microsoft.com/office/officeart/2005/8/layout/pyramid2"/>
    <dgm:cxn modelId="{A3E36C35-AD92-46AE-B89B-84FB8C07E68E}" type="presOf" srcId="{BE48EDEB-AD57-420E-B975-F586443E2BE7}" destId="{BD7E30C1-8919-4989-A3D5-1056AA81AB04}"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26D17F3A-00FD-4E4D-BA85-F09BE09128F6}" type="presOf" srcId="{3D72F352-2A22-4EDD-A340-DBCEC383B76B}" destId="{B27C03EA-913F-48F6-A09A-584DE285F239}" srcOrd="0" destOrd="0" presId="urn:microsoft.com/office/officeart/2005/8/layout/pyramid2"/>
    <dgm:cxn modelId="{8089EC31-194C-43C0-8AD1-80EEC3B09331}" type="presParOf" srcId="{B27C03EA-913F-48F6-A09A-584DE285F239}" destId="{3371F4EC-EA2F-4D96-987E-D3F8B046F9E1}" srcOrd="0" destOrd="0" presId="urn:microsoft.com/office/officeart/2005/8/layout/pyramid2"/>
    <dgm:cxn modelId="{233675CA-A49C-4C04-AFC6-DE45638B068A}" type="presParOf" srcId="{B27C03EA-913F-48F6-A09A-584DE285F239}" destId="{347982CB-5C05-445E-9280-02359BC63846}" srcOrd="1" destOrd="0" presId="urn:microsoft.com/office/officeart/2005/8/layout/pyramid2"/>
    <dgm:cxn modelId="{56A5C70A-8A9D-4727-841E-828A5B214CAC}" type="presParOf" srcId="{347982CB-5C05-445E-9280-02359BC63846}" destId="{A97FC0F0-C262-4129-953A-66A1DE93F7F7}" srcOrd="0" destOrd="0" presId="urn:microsoft.com/office/officeart/2005/8/layout/pyramid2"/>
    <dgm:cxn modelId="{5B532E84-8766-470F-BAED-2BEF61CA1447}" type="presParOf" srcId="{347982CB-5C05-445E-9280-02359BC63846}" destId="{D7597E76-F2E9-418E-9931-E4E2E1D2469A}" srcOrd="1" destOrd="0" presId="urn:microsoft.com/office/officeart/2005/8/layout/pyramid2"/>
    <dgm:cxn modelId="{A7E66F4E-351C-41D4-835C-A6110F97F903}" type="presParOf" srcId="{347982CB-5C05-445E-9280-02359BC63846}" destId="{E9782035-3F21-4E7C-8367-1EBC38EDC231}" srcOrd="2" destOrd="0" presId="urn:microsoft.com/office/officeart/2005/8/layout/pyramid2"/>
    <dgm:cxn modelId="{6B5E1CE5-3F27-4A22-9495-4CD42D26A363}" type="presParOf" srcId="{347982CB-5C05-445E-9280-02359BC63846}" destId="{E1E755E8-694A-42C1-A507-57D781A570AB}" srcOrd="3" destOrd="0" presId="urn:microsoft.com/office/officeart/2005/8/layout/pyramid2"/>
    <dgm:cxn modelId="{2786D790-B7EB-41F0-B1ED-E6C1532307C2}" type="presParOf" srcId="{347982CB-5C05-445E-9280-02359BC63846}" destId="{BC8CC3FA-2525-438C-B9B6-979591F5C1DD}" srcOrd="4" destOrd="0" presId="urn:microsoft.com/office/officeart/2005/8/layout/pyramid2"/>
    <dgm:cxn modelId="{8250D7F2-789F-4D6D-BB72-54452E9E8E12}" type="presParOf" srcId="{347982CB-5C05-445E-9280-02359BC63846}" destId="{65D6D50E-2FF3-40D9-B804-7AB6B8D7BB1D}" srcOrd="5" destOrd="0" presId="urn:microsoft.com/office/officeart/2005/8/layout/pyramid2"/>
    <dgm:cxn modelId="{7CEBCC0B-107C-4D31-952D-5BAD77B29F69}" type="presParOf" srcId="{347982CB-5C05-445E-9280-02359BC63846}" destId="{03F10FC8-8F51-49E6-A25A-3E63B0EE6B8A}" srcOrd="6" destOrd="0" presId="urn:microsoft.com/office/officeart/2005/8/layout/pyramid2"/>
    <dgm:cxn modelId="{0EFD5B24-BE8C-43E0-A1FC-106A12FE486C}" type="presParOf" srcId="{347982CB-5C05-445E-9280-02359BC63846}" destId="{8A91F2C0-0121-41A7-A21E-8A419D69BEC0}" srcOrd="7" destOrd="0" presId="urn:microsoft.com/office/officeart/2005/8/layout/pyramid2"/>
    <dgm:cxn modelId="{28D65027-4673-4FD8-97D2-C6D8CBDCFD6A}" type="presParOf" srcId="{347982CB-5C05-445E-9280-02359BC63846}" destId="{BD7E30C1-8919-4989-A3D5-1056AA81AB04}" srcOrd="8" destOrd="0" presId="urn:microsoft.com/office/officeart/2005/8/layout/pyramid2"/>
    <dgm:cxn modelId="{936E73A8-EA63-439B-ADEC-F7BB7484E61A}" type="presParOf" srcId="{347982CB-5C05-445E-9280-02359BC63846}" destId="{ACFF5371-F4D9-4915-B70F-AF0225FD07A8}" srcOrd="9" destOrd="0" presId="urn:microsoft.com/office/officeart/2005/8/layout/pyramid2"/>
    <dgm:cxn modelId="{27F19F90-9FA4-4B35-97AA-3A677897D77E}" type="presParOf" srcId="{347982CB-5C05-445E-9280-02359BC63846}" destId="{BE06AE0E-F23E-4AAE-8560-EB4B1BB64A73}" srcOrd="10" destOrd="0" presId="urn:microsoft.com/office/officeart/2005/8/layout/pyramid2"/>
    <dgm:cxn modelId="{F0C972DF-3682-4145-919A-B06533F9E244}"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a:solidFill>
          <a:schemeClr val="bg2">
            <a:alpha val="90000"/>
          </a:schemeClr>
        </a:solidFill>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9CFA08DF-8372-44C1-9697-EE3D72D612F2}" type="presOf" srcId="{504E9BC7-6B1B-4819-97E5-80A66754053B}" destId="{03F10FC8-8F51-49E6-A25A-3E63B0EE6B8A}" srcOrd="0" destOrd="0" presId="urn:microsoft.com/office/officeart/2005/8/layout/pyramid2"/>
    <dgm:cxn modelId="{71D5AD85-D91C-4971-83B2-C23275713F0C}" type="presOf" srcId="{8BEED74E-F41E-4CCB-8B4F-B1666FB8BA68}" destId="{E9782035-3F21-4E7C-8367-1EBC38EDC231}"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87442595-CDBC-4216-A89F-3477D1E3FA93}"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102FF5EB-2664-400A-84A9-CD6490823C34}"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D939794-3D36-4587-8233-5FF9B09E531C}" type="presOf" srcId="{3D72F352-2A22-4EDD-A340-DBCEC383B76B}" destId="{B27C03EA-913F-48F6-A09A-584DE285F239}" srcOrd="0" destOrd="0" presId="urn:microsoft.com/office/officeart/2005/8/layout/pyramid2"/>
    <dgm:cxn modelId="{34D09451-CF2B-4520-A109-25E5EF3B2D3B}" type="presOf" srcId="{1C053F88-AAA5-43FD-AE20-996DD88E59AE}" destId="{BC8CC3FA-2525-438C-B9B6-979591F5C1DD}" srcOrd="0" destOrd="0" presId="urn:microsoft.com/office/officeart/2005/8/layout/pyramid2"/>
    <dgm:cxn modelId="{DE5122E0-1850-49A0-8FDF-3459C1BAFC37}" type="presOf" srcId="{BE48EDEB-AD57-420E-B975-F586443E2BE7}" destId="{BD7E30C1-8919-4989-A3D5-1056AA81AB04}"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CDF011B1-57C8-453B-B8DB-91967D72DA51}" type="presParOf" srcId="{B27C03EA-913F-48F6-A09A-584DE285F239}" destId="{3371F4EC-EA2F-4D96-987E-D3F8B046F9E1}" srcOrd="0" destOrd="0" presId="urn:microsoft.com/office/officeart/2005/8/layout/pyramid2"/>
    <dgm:cxn modelId="{1A8D7028-E576-4A10-9610-3A2649892DC7}" type="presParOf" srcId="{B27C03EA-913F-48F6-A09A-584DE285F239}" destId="{347982CB-5C05-445E-9280-02359BC63846}" srcOrd="1" destOrd="0" presId="urn:microsoft.com/office/officeart/2005/8/layout/pyramid2"/>
    <dgm:cxn modelId="{F35824FD-A590-49A6-990B-E99B75A7F4C5}" type="presParOf" srcId="{347982CB-5C05-445E-9280-02359BC63846}" destId="{A97FC0F0-C262-4129-953A-66A1DE93F7F7}" srcOrd="0" destOrd="0" presId="urn:microsoft.com/office/officeart/2005/8/layout/pyramid2"/>
    <dgm:cxn modelId="{F2D204AB-B804-4262-BAFF-3924E354A674}" type="presParOf" srcId="{347982CB-5C05-445E-9280-02359BC63846}" destId="{D7597E76-F2E9-418E-9931-E4E2E1D2469A}" srcOrd="1" destOrd="0" presId="urn:microsoft.com/office/officeart/2005/8/layout/pyramid2"/>
    <dgm:cxn modelId="{61CEFFD6-3EF0-4C37-B67A-785317AFF972}" type="presParOf" srcId="{347982CB-5C05-445E-9280-02359BC63846}" destId="{E9782035-3F21-4E7C-8367-1EBC38EDC231}" srcOrd="2" destOrd="0" presId="urn:microsoft.com/office/officeart/2005/8/layout/pyramid2"/>
    <dgm:cxn modelId="{CD46AC9F-3786-472C-A6BB-3E1F2A5D819C}" type="presParOf" srcId="{347982CB-5C05-445E-9280-02359BC63846}" destId="{E1E755E8-694A-42C1-A507-57D781A570AB}" srcOrd="3" destOrd="0" presId="urn:microsoft.com/office/officeart/2005/8/layout/pyramid2"/>
    <dgm:cxn modelId="{903DA157-48FB-4F3C-A1F1-DA62961E12C5}" type="presParOf" srcId="{347982CB-5C05-445E-9280-02359BC63846}" destId="{BC8CC3FA-2525-438C-B9B6-979591F5C1DD}" srcOrd="4" destOrd="0" presId="urn:microsoft.com/office/officeart/2005/8/layout/pyramid2"/>
    <dgm:cxn modelId="{5267E73A-27D6-4CE1-B005-C39C33F1E0A9}" type="presParOf" srcId="{347982CB-5C05-445E-9280-02359BC63846}" destId="{65D6D50E-2FF3-40D9-B804-7AB6B8D7BB1D}" srcOrd="5" destOrd="0" presId="urn:microsoft.com/office/officeart/2005/8/layout/pyramid2"/>
    <dgm:cxn modelId="{63127703-2504-485C-A4FD-F796268DE532}" type="presParOf" srcId="{347982CB-5C05-445E-9280-02359BC63846}" destId="{03F10FC8-8F51-49E6-A25A-3E63B0EE6B8A}" srcOrd="6" destOrd="0" presId="urn:microsoft.com/office/officeart/2005/8/layout/pyramid2"/>
    <dgm:cxn modelId="{87EA3061-EA3A-4A26-8C0C-795DCF8659FB}" type="presParOf" srcId="{347982CB-5C05-445E-9280-02359BC63846}" destId="{8A91F2C0-0121-41A7-A21E-8A419D69BEC0}" srcOrd="7" destOrd="0" presId="urn:microsoft.com/office/officeart/2005/8/layout/pyramid2"/>
    <dgm:cxn modelId="{F0F76A17-25A2-47AE-AF98-FB9ABC21880D}" type="presParOf" srcId="{347982CB-5C05-445E-9280-02359BC63846}" destId="{BD7E30C1-8919-4989-A3D5-1056AA81AB04}" srcOrd="8" destOrd="0" presId="urn:microsoft.com/office/officeart/2005/8/layout/pyramid2"/>
    <dgm:cxn modelId="{6D1D85FA-7A23-43CE-B804-1D0843694B85}" type="presParOf" srcId="{347982CB-5C05-445E-9280-02359BC63846}" destId="{ACFF5371-F4D9-4915-B70F-AF0225FD07A8}" srcOrd="9" destOrd="0" presId="urn:microsoft.com/office/officeart/2005/8/layout/pyramid2"/>
    <dgm:cxn modelId="{4109DBE9-5B2B-4072-818A-063AE6E179A7}" type="presParOf" srcId="{347982CB-5C05-445E-9280-02359BC63846}" destId="{BE06AE0E-F23E-4AAE-8560-EB4B1BB64A73}" srcOrd="10" destOrd="0" presId="urn:microsoft.com/office/officeart/2005/8/layout/pyramid2"/>
    <dgm:cxn modelId="{712BE137-E2DE-47C7-950C-A2D494A5E0AC}"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C7DD18E1-6F4A-48A5-BDD1-0E6466376770}" type="presOf" srcId="{8BEED74E-F41E-4CCB-8B4F-B1666FB8BA68}" destId="{E9782035-3F21-4E7C-8367-1EBC38EDC231}"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5F300605-38EC-40A2-8087-9CAB33CF82A0}" type="presOf" srcId="{BE48EDEB-AD57-420E-B975-F586443E2BE7}" destId="{BD7E30C1-8919-4989-A3D5-1056AA81AB04}" srcOrd="0" destOrd="0" presId="urn:microsoft.com/office/officeart/2005/8/layout/pyramid2"/>
    <dgm:cxn modelId="{D91D67CD-E659-429F-BD75-4DB56B7C06F9}" type="presOf" srcId="{370AC389-38C1-467B-ADD4-6D25DFD89B93}" destId="{A97FC0F0-C262-4129-953A-66A1DE93F7F7}" srcOrd="0" destOrd="0" presId="urn:microsoft.com/office/officeart/2005/8/layout/pyramid2"/>
    <dgm:cxn modelId="{114B21FB-2DE9-42F6-B60E-13D38A480E37}"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306D44E1-F2A5-479A-A79B-6ACE33D02829}" type="presOf" srcId="{9217F792-B9CC-4EA3-BE4D-35CCD3997FB6}" destId="{BE06AE0E-F23E-4AAE-8560-EB4B1BB64A73}"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0685422E-C286-48A8-8372-4394C5755748}" srcId="{3D72F352-2A22-4EDD-A340-DBCEC383B76B}" destId="{1C053F88-AAA5-43FD-AE20-996DD88E59AE}" srcOrd="2" destOrd="0" parTransId="{51E7F032-5244-4BCB-94AD-99836D6A0B2C}" sibTransId="{C38CA452-046C-4B8B-A071-60A7299C26AA}"/>
    <dgm:cxn modelId="{2343C4CC-48CC-4369-A6D0-B0D7133961CE}" type="presOf" srcId="{3D72F352-2A22-4EDD-A340-DBCEC383B76B}" destId="{B27C03EA-913F-48F6-A09A-584DE285F239}"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D2227B5E-4390-4C08-81A5-B8C4369B2E4A}" type="presOf" srcId="{1C053F88-AAA5-43FD-AE20-996DD88E59AE}" destId="{BC8CC3FA-2525-438C-B9B6-979591F5C1DD}" srcOrd="0" destOrd="0" presId="urn:microsoft.com/office/officeart/2005/8/layout/pyramid2"/>
    <dgm:cxn modelId="{D31E44E8-3839-413C-855B-891CE26B42F4}" type="presParOf" srcId="{B27C03EA-913F-48F6-A09A-584DE285F239}" destId="{3371F4EC-EA2F-4D96-987E-D3F8B046F9E1}" srcOrd="0" destOrd="0" presId="urn:microsoft.com/office/officeart/2005/8/layout/pyramid2"/>
    <dgm:cxn modelId="{942CE157-6B22-41EF-8732-6F71AFEA760D}" type="presParOf" srcId="{B27C03EA-913F-48F6-A09A-584DE285F239}" destId="{347982CB-5C05-445E-9280-02359BC63846}" srcOrd="1" destOrd="0" presId="urn:microsoft.com/office/officeart/2005/8/layout/pyramid2"/>
    <dgm:cxn modelId="{1CFBA7BD-D30A-406A-B5F3-FA889BD32BCE}" type="presParOf" srcId="{347982CB-5C05-445E-9280-02359BC63846}" destId="{A97FC0F0-C262-4129-953A-66A1DE93F7F7}" srcOrd="0" destOrd="0" presId="urn:microsoft.com/office/officeart/2005/8/layout/pyramid2"/>
    <dgm:cxn modelId="{1771D19E-9DE5-45CA-8B07-43E2373D4388}" type="presParOf" srcId="{347982CB-5C05-445E-9280-02359BC63846}" destId="{D7597E76-F2E9-418E-9931-E4E2E1D2469A}" srcOrd="1" destOrd="0" presId="urn:microsoft.com/office/officeart/2005/8/layout/pyramid2"/>
    <dgm:cxn modelId="{855524EE-90EE-4C16-8CF3-5E849EA766D5}" type="presParOf" srcId="{347982CB-5C05-445E-9280-02359BC63846}" destId="{E9782035-3F21-4E7C-8367-1EBC38EDC231}" srcOrd="2" destOrd="0" presId="urn:microsoft.com/office/officeart/2005/8/layout/pyramid2"/>
    <dgm:cxn modelId="{9675D386-7345-4E1B-B286-878EBC3A88BF}" type="presParOf" srcId="{347982CB-5C05-445E-9280-02359BC63846}" destId="{E1E755E8-694A-42C1-A507-57D781A570AB}" srcOrd="3" destOrd="0" presId="urn:microsoft.com/office/officeart/2005/8/layout/pyramid2"/>
    <dgm:cxn modelId="{377211F6-B5A8-403D-BE67-9BE11F99E53E}" type="presParOf" srcId="{347982CB-5C05-445E-9280-02359BC63846}" destId="{BC8CC3FA-2525-438C-B9B6-979591F5C1DD}" srcOrd="4" destOrd="0" presId="urn:microsoft.com/office/officeart/2005/8/layout/pyramid2"/>
    <dgm:cxn modelId="{2581E129-FD66-4727-A932-051652D53B9D}" type="presParOf" srcId="{347982CB-5C05-445E-9280-02359BC63846}" destId="{65D6D50E-2FF3-40D9-B804-7AB6B8D7BB1D}" srcOrd="5" destOrd="0" presId="urn:microsoft.com/office/officeart/2005/8/layout/pyramid2"/>
    <dgm:cxn modelId="{7594F21C-2F45-4AC6-BA89-AA24A5FB959D}" type="presParOf" srcId="{347982CB-5C05-445E-9280-02359BC63846}" destId="{03F10FC8-8F51-49E6-A25A-3E63B0EE6B8A}" srcOrd="6" destOrd="0" presId="urn:microsoft.com/office/officeart/2005/8/layout/pyramid2"/>
    <dgm:cxn modelId="{9118B0CD-DC6C-4F2D-AC03-B58E9A2C6687}" type="presParOf" srcId="{347982CB-5C05-445E-9280-02359BC63846}" destId="{8A91F2C0-0121-41A7-A21E-8A419D69BEC0}" srcOrd="7" destOrd="0" presId="urn:microsoft.com/office/officeart/2005/8/layout/pyramid2"/>
    <dgm:cxn modelId="{BB22463B-EA1F-462E-B1E2-F118A0BEDD81}" type="presParOf" srcId="{347982CB-5C05-445E-9280-02359BC63846}" destId="{BD7E30C1-8919-4989-A3D5-1056AA81AB04}" srcOrd="8" destOrd="0" presId="urn:microsoft.com/office/officeart/2005/8/layout/pyramid2"/>
    <dgm:cxn modelId="{DD85DFC1-46E4-4F3C-A19E-503705E287CF}" type="presParOf" srcId="{347982CB-5C05-445E-9280-02359BC63846}" destId="{ACFF5371-F4D9-4915-B70F-AF0225FD07A8}" srcOrd="9" destOrd="0" presId="urn:microsoft.com/office/officeart/2005/8/layout/pyramid2"/>
    <dgm:cxn modelId="{BE839D47-FF80-4F20-8D33-65E9EE1D72A3}" type="presParOf" srcId="{347982CB-5C05-445E-9280-02359BC63846}" destId="{BE06AE0E-F23E-4AAE-8560-EB4B1BB64A73}" srcOrd="10" destOrd="0" presId="urn:microsoft.com/office/officeart/2005/8/layout/pyramid2"/>
    <dgm:cxn modelId="{215A2999-CF40-41FC-BBAC-2C890AA967A5}"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98147F2F-6EE3-40D6-84D2-7BA3E42BAD19}" type="presOf" srcId="{3D72F352-2A22-4EDD-A340-DBCEC383B76B}" destId="{B27C03EA-913F-48F6-A09A-584DE285F239}" srcOrd="0" destOrd="0" presId="urn:microsoft.com/office/officeart/2005/8/layout/pyramid2"/>
    <dgm:cxn modelId="{B1A56A79-8CFF-4FE4-9D45-988CBB65A71F}" type="presOf" srcId="{BE48EDEB-AD57-420E-B975-F586443E2BE7}" destId="{BD7E30C1-8919-4989-A3D5-1056AA81AB04}"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C62CB35A-CC80-43DC-AF3A-09D966A12D72}" type="presOf" srcId="{8BEED74E-F41E-4CCB-8B4F-B1666FB8BA68}" destId="{E9782035-3F21-4E7C-8367-1EBC38EDC231}"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5849956-53D1-4E2C-8051-7651BCE7C0E2}" type="presOf" srcId="{370AC389-38C1-467B-ADD4-6D25DFD89B93}" destId="{A97FC0F0-C262-4129-953A-66A1DE93F7F7}" srcOrd="0" destOrd="0" presId="urn:microsoft.com/office/officeart/2005/8/layout/pyramid2"/>
    <dgm:cxn modelId="{09552809-05CD-4F01-A9BB-9889CC2C9F72}" type="presOf" srcId="{1C053F88-AAA5-43FD-AE20-996DD88E59AE}" destId="{BC8CC3FA-2525-438C-B9B6-979591F5C1DD}" srcOrd="0" destOrd="0" presId="urn:microsoft.com/office/officeart/2005/8/layout/pyramid2"/>
    <dgm:cxn modelId="{F38809A9-F366-4A47-89C7-C555D6E75D02}" type="presOf" srcId="{9217F792-B9CC-4EA3-BE4D-35CCD3997FB6}" destId="{BE06AE0E-F23E-4AAE-8560-EB4B1BB64A73}" srcOrd="0" destOrd="0" presId="urn:microsoft.com/office/officeart/2005/8/layout/pyramid2"/>
    <dgm:cxn modelId="{6A15ECC1-A2B0-41EE-AB4C-184403D9BD7B}" type="presOf" srcId="{504E9BC7-6B1B-4819-97E5-80A66754053B}" destId="{03F10FC8-8F51-49E6-A25A-3E63B0EE6B8A}"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B6C26785-9A5D-4886-9B11-BA84E3566179}" type="presParOf" srcId="{B27C03EA-913F-48F6-A09A-584DE285F239}" destId="{3371F4EC-EA2F-4D96-987E-D3F8B046F9E1}" srcOrd="0" destOrd="0" presId="urn:microsoft.com/office/officeart/2005/8/layout/pyramid2"/>
    <dgm:cxn modelId="{3A1AA913-A05D-4CAA-864A-76F634A5A14D}" type="presParOf" srcId="{B27C03EA-913F-48F6-A09A-584DE285F239}" destId="{347982CB-5C05-445E-9280-02359BC63846}" srcOrd="1" destOrd="0" presId="urn:microsoft.com/office/officeart/2005/8/layout/pyramid2"/>
    <dgm:cxn modelId="{8203FEC3-4DE8-40B3-9B78-7BBC3C3CDF12}" type="presParOf" srcId="{347982CB-5C05-445E-9280-02359BC63846}" destId="{A97FC0F0-C262-4129-953A-66A1DE93F7F7}" srcOrd="0" destOrd="0" presId="urn:microsoft.com/office/officeart/2005/8/layout/pyramid2"/>
    <dgm:cxn modelId="{5EE71A9A-FE0A-42E0-96D3-6CAD3EDE4325}" type="presParOf" srcId="{347982CB-5C05-445E-9280-02359BC63846}" destId="{D7597E76-F2E9-418E-9931-E4E2E1D2469A}" srcOrd="1" destOrd="0" presId="urn:microsoft.com/office/officeart/2005/8/layout/pyramid2"/>
    <dgm:cxn modelId="{CC98898C-AD76-4CF9-806F-E44C84E153F9}" type="presParOf" srcId="{347982CB-5C05-445E-9280-02359BC63846}" destId="{E9782035-3F21-4E7C-8367-1EBC38EDC231}" srcOrd="2" destOrd="0" presId="urn:microsoft.com/office/officeart/2005/8/layout/pyramid2"/>
    <dgm:cxn modelId="{4B2CB54E-A175-47DB-A9D1-34439350169E}" type="presParOf" srcId="{347982CB-5C05-445E-9280-02359BC63846}" destId="{E1E755E8-694A-42C1-A507-57D781A570AB}" srcOrd="3" destOrd="0" presId="urn:microsoft.com/office/officeart/2005/8/layout/pyramid2"/>
    <dgm:cxn modelId="{F456AEA0-DC73-41F6-AEB2-D56EAE0AF1FF}" type="presParOf" srcId="{347982CB-5C05-445E-9280-02359BC63846}" destId="{BC8CC3FA-2525-438C-B9B6-979591F5C1DD}" srcOrd="4" destOrd="0" presId="urn:microsoft.com/office/officeart/2005/8/layout/pyramid2"/>
    <dgm:cxn modelId="{A8313F5E-B8A7-4FDD-974B-7D8CE728B74D}" type="presParOf" srcId="{347982CB-5C05-445E-9280-02359BC63846}" destId="{65D6D50E-2FF3-40D9-B804-7AB6B8D7BB1D}" srcOrd="5" destOrd="0" presId="urn:microsoft.com/office/officeart/2005/8/layout/pyramid2"/>
    <dgm:cxn modelId="{C1FCCFD9-145C-4409-AAF9-87BCDE5CED07}" type="presParOf" srcId="{347982CB-5C05-445E-9280-02359BC63846}" destId="{03F10FC8-8F51-49E6-A25A-3E63B0EE6B8A}" srcOrd="6" destOrd="0" presId="urn:microsoft.com/office/officeart/2005/8/layout/pyramid2"/>
    <dgm:cxn modelId="{E0546691-4C68-4AFA-93C5-2CEAF6689D8A}" type="presParOf" srcId="{347982CB-5C05-445E-9280-02359BC63846}" destId="{8A91F2C0-0121-41A7-A21E-8A419D69BEC0}" srcOrd="7" destOrd="0" presId="urn:microsoft.com/office/officeart/2005/8/layout/pyramid2"/>
    <dgm:cxn modelId="{583AE078-452A-4E3D-88DA-48F3395A72F9}" type="presParOf" srcId="{347982CB-5C05-445E-9280-02359BC63846}" destId="{BD7E30C1-8919-4989-A3D5-1056AA81AB04}" srcOrd="8" destOrd="0" presId="urn:microsoft.com/office/officeart/2005/8/layout/pyramid2"/>
    <dgm:cxn modelId="{3DFA97F5-AF4F-4A74-A225-4923B4F72C8E}" type="presParOf" srcId="{347982CB-5C05-445E-9280-02359BC63846}" destId="{ACFF5371-F4D9-4915-B70F-AF0225FD07A8}" srcOrd="9" destOrd="0" presId="urn:microsoft.com/office/officeart/2005/8/layout/pyramid2"/>
    <dgm:cxn modelId="{0F4BB9DB-D8A1-4A78-9A2E-BF4158BD44D7}" type="presParOf" srcId="{347982CB-5C05-445E-9280-02359BC63846}" destId="{BE06AE0E-F23E-4AAE-8560-EB4B1BB64A73}" srcOrd="10" destOrd="0" presId="urn:microsoft.com/office/officeart/2005/8/layout/pyramid2"/>
    <dgm:cxn modelId="{39679E7E-B60A-4326-8CD3-80C17B37BCFC}"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a:solidFill>
          <a:schemeClr val="bg2">
            <a:alpha val="90000"/>
          </a:schemeClr>
        </a:solidFill>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33B4F965-DBA8-47C4-AFDB-7CBE02AF038C}" type="presOf" srcId="{504E9BC7-6B1B-4819-97E5-80A66754053B}" destId="{03F10FC8-8F51-49E6-A25A-3E63B0EE6B8A}" srcOrd="0" destOrd="0" presId="urn:microsoft.com/office/officeart/2005/8/layout/pyramid2"/>
    <dgm:cxn modelId="{3347CE74-259B-401A-9EB4-C3FCD49C05F4}" type="presOf" srcId="{8BEED74E-F41E-4CCB-8B4F-B1666FB8BA68}" destId="{E9782035-3F21-4E7C-8367-1EBC38EDC231}" srcOrd="0" destOrd="0" presId="urn:microsoft.com/office/officeart/2005/8/layout/pyramid2"/>
    <dgm:cxn modelId="{B6920DC8-37C8-4924-9C20-FE6420C4E2D3}" type="presOf" srcId="{3D72F352-2A22-4EDD-A340-DBCEC383B76B}" destId="{B27C03EA-913F-48F6-A09A-584DE285F239}"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0DAC76F8-47A5-40AA-BB49-EFB393FF6826}" type="presOf" srcId="{370AC389-38C1-467B-ADD4-6D25DFD89B93}" destId="{A97FC0F0-C262-4129-953A-66A1DE93F7F7}" srcOrd="0" destOrd="0" presId="urn:microsoft.com/office/officeart/2005/8/layout/pyramid2"/>
    <dgm:cxn modelId="{BF8CFA3C-5969-4EEC-BC05-F3FC302B79E3}"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2CCC575-C6DE-4FB3-AEA2-A64A191E85DC}" type="presOf" srcId="{BE48EDEB-AD57-420E-B975-F586443E2BE7}" destId="{BD7E30C1-8919-4989-A3D5-1056AA81AB04}" srcOrd="0" destOrd="0" presId="urn:microsoft.com/office/officeart/2005/8/layout/pyramid2"/>
    <dgm:cxn modelId="{53F6C493-E722-4F2A-A0F8-54100F73631B}" type="presOf" srcId="{1C053F88-AAA5-43FD-AE20-996DD88E59AE}" destId="{BC8CC3FA-2525-438C-B9B6-979591F5C1DD}"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8F5E8424-6875-4275-8181-2DCD64D37388}" type="presParOf" srcId="{B27C03EA-913F-48F6-A09A-584DE285F239}" destId="{3371F4EC-EA2F-4D96-987E-D3F8B046F9E1}" srcOrd="0" destOrd="0" presId="urn:microsoft.com/office/officeart/2005/8/layout/pyramid2"/>
    <dgm:cxn modelId="{0A320578-AD84-4C64-94B5-7AB9230F1790}" type="presParOf" srcId="{B27C03EA-913F-48F6-A09A-584DE285F239}" destId="{347982CB-5C05-445E-9280-02359BC63846}" srcOrd="1" destOrd="0" presId="urn:microsoft.com/office/officeart/2005/8/layout/pyramid2"/>
    <dgm:cxn modelId="{28B256E5-6B44-458A-88F7-443722559A84}" type="presParOf" srcId="{347982CB-5C05-445E-9280-02359BC63846}" destId="{A97FC0F0-C262-4129-953A-66A1DE93F7F7}" srcOrd="0" destOrd="0" presId="urn:microsoft.com/office/officeart/2005/8/layout/pyramid2"/>
    <dgm:cxn modelId="{AD01C67A-D821-4C08-A9ED-6A14EDBB4F04}" type="presParOf" srcId="{347982CB-5C05-445E-9280-02359BC63846}" destId="{D7597E76-F2E9-418E-9931-E4E2E1D2469A}" srcOrd="1" destOrd="0" presId="urn:microsoft.com/office/officeart/2005/8/layout/pyramid2"/>
    <dgm:cxn modelId="{04FE9094-8E11-4C48-B9E1-74C93F28581F}" type="presParOf" srcId="{347982CB-5C05-445E-9280-02359BC63846}" destId="{E9782035-3F21-4E7C-8367-1EBC38EDC231}" srcOrd="2" destOrd="0" presId="urn:microsoft.com/office/officeart/2005/8/layout/pyramid2"/>
    <dgm:cxn modelId="{18E140E4-864A-410E-B81A-E4B9B6F7DF54}" type="presParOf" srcId="{347982CB-5C05-445E-9280-02359BC63846}" destId="{E1E755E8-694A-42C1-A507-57D781A570AB}" srcOrd="3" destOrd="0" presId="urn:microsoft.com/office/officeart/2005/8/layout/pyramid2"/>
    <dgm:cxn modelId="{82FBFD8D-37CB-4BFF-A2FB-E37C95F529BF}" type="presParOf" srcId="{347982CB-5C05-445E-9280-02359BC63846}" destId="{BC8CC3FA-2525-438C-B9B6-979591F5C1DD}" srcOrd="4" destOrd="0" presId="urn:microsoft.com/office/officeart/2005/8/layout/pyramid2"/>
    <dgm:cxn modelId="{DE92EAB2-A514-4181-B601-967DB961DA1D}" type="presParOf" srcId="{347982CB-5C05-445E-9280-02359BC63846}" destId="{65D6D50E-2FF3-40D9-B804-7AB6B8D7BB1D}" srcOrd="5" destOrd="0" presId="urn:microsoft.com/office/officeart/2005/8/layout/pyramid2"/>
    <dgm:cxn modelId="{B906E648-C299-430F-83A1-EDC5B7FAD5F7}" type="presParOf" srcId="{347982CB-5C05-445E-9280-02359BC63846}" destId="{03F10FC8-8F51-49E6-A25A-3E63B0EE6B8A}" srcOrd="6" destOrd="0" presId="urn:microsoft.com/office/officeart/2005/8/layout/pyramid2"/>
    <dgm:cxn modelId="{AE950911-2195-4731-90B1-2081AC29BA6F}" type="presParOf" srcId="{347982CB-5C05-445E-9280-02359BC63846}" destId="{8A91F2C0-0121-41A7-A21E-8A419D69BEC0}" srcOrd="7" destOrd="0" presId="urn:microsoft.com/office/officeart/2005/8/layout/pyramid2"/>
    <dgm:cxn modelId="{7CA6BF5F-B0C8-4381-B8F5-CB602F2EBF6B}" type="presParOf" srcId="{347982CB-5C05-445E-9280-02359BC63846}" destId="{BD7E30C1-8919-4989-A3D5-1056AA81AB04}" srcOrd="8" destOrd="0" presId="urn:microsoft.com/office/officeart/2005/8/layout/pyramid2"/>
    <dgm:cxn modelId="{778A8560-D51E-4F85-8C29-66DC4C40D501}" type="presParOf" srcId="{347982CB-5C05-445E-9280-02359BC63846}" destId="{ACFF5371-F4D9-4915-B70F-AF0225FD07A8}" srcOrd="9" destOrd="0" presId="urn:microsoft.com/office/officeart/2005/8/layout/pyramid2"/>
    <dgm:cxn modelId="{4448915C-83FE-4109-AE6D-D83CD962D3E6}" type="presParOf" srcId="{347982CB-5C05-445E-9280-02359BC63846}" destId="{BE06AE0E-F23E-4AAE-8560-EB4B1BB64A73}" srcOrd="10" destOrd="0" presId="urn:microsoft.com/office/officeart/2005/8/layout/pyramid2"/>
    <dgm:cxn modelId="{56524E01-073E-43D0-9165-97696C32C0EF}"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294DC464-3DDA-412D-87D3-E331E71A7D0B}" type="presOf" srcId="{8BEED74E-F41E-4CCB-8B4F-B1666FB8BA68}" destId="{E9782035-3F21-4E7C-8367-1EBC38EDC231}"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472D2D6F-C569-47F7-BE1A-9FF1FFB34AF9}" type="presOf" srcId="{9217F792-B9CC-4EA3-BE4D-35CCD3997FB6}" destId="{BE06AE0E-F23E-4AAE-8560-EB4B1BB64A73}" srcOrd="0" destOrd="0" presId="urn:microsoft.com/office/officeart/2005/8/layout/pyramid2"/>
    <dgm:cxn modelId="{65EFE555-01C6-4459-8420-AE593D6B5C36}"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80E20F1A-055A-4408-9FFA-D22E89DD297D}" type="presOf" srcId="{1C053F88-AAA5-43FD-AE20-996DD88E59AE}" destId="{BC8CC3FA-2525-438C-B9B6-979591F5C1DD}" srcOrd="0" destOrd="0" presId="urn:microsoft.com/office/officeart/2005/8/layout/pyramid2"/>
    <dgm:cxn modelId="{C193109D-ACA5-413B-9D3B-36131B76A4F9}" type="presOf" srcId="{BE48EDEB-AD57-420E-B975-F586443E2BE7}" destId="{BD7E30C1-8919-4989-A3D5-1056AA81AB04}" srcOrd="0" destOrd="0" presId="urn:microsoft.com/office/officeart/2005/8/layout/pyramid2"/>
    <dgm:cxn modelId="{96F11223-F0F4-4FDA-8635-18AE30C1AF31}" type="presOf" srcId="{3D72F352-2A22-4EDD-A340-DBCEC383B76B}" destId="{B27C03EA-913F-48F6-A09A-584DE285F239}" srcOrd="0" destOrd="0" presId="urn:microsoft.com/office/officeart/2005/8/layout/pyramid2"/>
    <dgm:cxn modelId="{44DE17FF-45AB-4704-99D4-28A0A36BDF57}" type="presOf" srcId="{370AC389-38C1-467B-ADD4-6D25DFD89B93}" destId="{A97FC0F0-C262-4129-953A-66A1DE93F7F7}"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0ED237F3-25B3-46D9-9FEA-D982F3D88B41}" type="presParOf" srcId="{B27C03EA-913F-48F6-A09A-584DE285F239}" destId="{3371F4EC-EA2F-4D96-987E-D3F8B046F9E1}" srcOrd="0" destOrd="0" presId="urn:microsoft.com/office/officeart/2005/8/layout/pyramid2"/>
    <dgm:cxn modelId="{6ED0ACBF-BEF3-46BA-9B66-6C24F8FDF3BE}" type="presParOf" srcId="{B27C03EA-913F-48F6-A09A-584DE285F239}" destId="{347982CB-5C05-445E-9280-02359BC63846}" srcOrd="1" destOrd="0" presId="urn:microsoft.com/office/officeart/2005/8/layout/pyramid2"/>
    <dgm:cxn modelId="{72E6FDBE-4409-430E-A5F3-BEE55A00A639}" type="presParOf" srcId="{347982CB-5C05-445E-9280-02359BC63846}" destId="{A97FC0F0-C262-4129-953A-66A1DE93F7F7}" srcOrd="0" destOrd="0" presId="urn:microsoft.com/office/officeart/2005/8/layout/pyramid2"/>
    <dgm:cxn modelId="{0C9869EC-20B4-48DF-B160-244179E73811}" type="presParOf" srcId="{347982CB-5C05-445E-9280-02359BC63846}" destId="{D7597E76-F2E9-418E-9931-E4E2E1D2469A}" srcOrd="1" destOrd="0" presId="urn:microsoft.com/office/officeart/2005/8/layout/pyramid2"/>
    <dgm:cxn modelId="{CB817533-FFED-482E-B2E9-03C4E6C55BFD}" type="presParOf" srcId="{347982CB-5C05-445E-9280-02359BC63846}" destId="{E9782035-3F21-4E7C-8367-1EBC38EDC231}" srcOrd="2" destOrd="0" presId="urn:microsoft.com/office/officeart/2005/8/layout/pyramid2"/>
    <dgm:cxn modelId="{BC8C3204-0F6E-49F7-B855-2192B4F129B7}" type="presParOf" srcId="{347982CB-5C05-445E-9280-02359BC63846}" destId="{E1E755E8-694A-42C1-A507-57D781A570AB}" srcOrd="3" destOrd="0" presId="urn:microsoft.com/office/officeart/2005/8/layout/pyramid2"/>
    <dgm:cxn modelId="{FED163D0-1DE2-4655-9E7C-1CAD21E742C5}" type="presParOf" srcId="{347982CB-5C05-445E-9280-02359BC63846}" destId="{BC8CC3FA-2525-438C-B9B6-979591F5C1DD}" srcOrd="4" destOrd="0" presId="urn:microsoft.com/office/officeart/2005/8/layout/pyramid2"/>
    <dgm:cxn modelId="{831CBD47-1B50-417D-BB1A-5DEF7A9AFCB7}" type="presParOf" srcId="{347982CB-5C05-445E-9280-02359BC63846}" destId="{65D6D50E-2FF3-40D9-B804-7AB6B8D7BB1D}" srcOrd="5" destOrd="0" presId="urn:microsoft.com/office/officeart/2005/8/layout/pyramid2"/>
    <dgm:cxn modelId="{9E309F16-4BE8-4D24-9DD9-CFF32E19EDC9}" type="presParOf" srcId="{347982CB-5C05-445E-9280-02359BC63846}" destId="{03F10FC8-8F51-49E6-A25A-3E63B0EE6B8A}" srcOrd="6" destOrd="0" presId="urn:microsoft.com/office/officeart/2005/8/layout/pyramid2"/>
    <dgm:cxn modelId="{84A31800-0BB8-463D-8554-F6288A5D9353}" type="presParOf" srcId="{347982CB-5C05-445E-9280-02359BC63846}" destId="{8A91F2C0-0121-41A7-A21E-8A419D69BEC0}" srcOrd="7" destOrd="0" presId="urn:microsoft.com/office/officeart/2005/8/layout/pyramid2"/>
    <dgm:cxn modelId="{EFECF8C9-B85B-435C-A6A9-2AE6F2987558}" type="presParOf" srcId="{347982CB-5C05-445E-9280-02359BC63846}" destId="{BD7E30C1-8919-4989-A3D5-1056AA81AB04}" srcOrd="8" destOrd="0" presId="urn:microsoft.com/office/officeart/2005/8/layout/pyramid2"/>
    <dgm:cxn modelId="{F4DBADAD-7355-47B8-8BDE-7251BA2692E8}" type="presParOf" srcId="{347982CB-5C05-445E-9280-02359BC63846}" destId="{ACFF5371-F4D9-4915-B70F-AF0225FD07A8}" srcOrd="9" destOrd="0" presId="urn:microsoft.com/office/officeart/2005/8/layout/pyramid2"/>
    <dgm:cxn modelId="{A51B0758-7B42-4409-A07E-BFEC1F6FB8EA}" type="presParOf" srcId="{347982CB-5C05-445E-9280-02359BC63846}" destId="{BE06AE0E-F23E-4AAE-8560-EB4B1BB64A73}" srcOrd="10" destOrd="0" presId="urn:microsoft.com/office/officeart/2005/8/layout/pyramid2"/>
    <dgm:cxn modelId="{B4A401C4-F23A-453A-8A3E-3B09000A271A}"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DDE01674-F68B-49D7-9375-6F7514421C08}" type="presOf" srcId="{8BEED74E-F41E-4CCB-8B4F-B1666FB8BA68}" destId="{E9782035-3F21-4E7C-8367-1EBC38EDC231}" srcOrd="0" destOrd="0" presId="urn:microsoft.com/office/officeart/2005/8/layout/pyramid2"/>
    <dgm:cxn modelId="{5721161A-3F2B-4E02-9FE8-63CBB9B3A5F9}" type="presOf" srcId="{370AC389-38C1-467B-ADD4-6D25DFD89B93}" destId="{A97FC0F0-C262-4129-953A-66A1DE93F7F7}" srcOrd="0" destOrd="0" presId="urn:microsoft.com/office/officeart/2005/8/layout/pyramid2"/>
    <dgm:cxn modelId="{F4FB67A4-A12C-4953-B9E8-AE482C510411}" type="presOf" srcId="{1C053F88-AAA5-43FD-AE20-996DD88E59AE}" destId="{BC8CC3FA-2525-438C-B9B6-979591F5C1DD}"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287E9B14-221E-4102-98F6-09D3610A4A52}" type="presOf" srcId="{3D72F352-2A22-4EDD-A340-DBCEC383B76B}" destId="{B27C03EA-913F-48F6-A09A-584DE285F239}" srcOrd="0" destOrd="0" presId="urn:microsoft.com/office/officeart/2005/8/layout/pyramid2"/>
    <dgm:cxn modelId="{1C52DBE2-89B5-426E-B72E-3A3CCAFD24B4}" type="presOf" srcId="{BE48EDEB-AD57-420E-B975-F586443E2BE7}" destId="{BD7E30C1-8919-4989-A3D5-1056AA81AB04}" srcOrd="0" destOrd="0" presId="urn:microsoft.com/office/officeart/2005/8/layout/pyramid2"/>
    <dgm:cxn modelId="{902B159E-3ADA-4D86-9A13-A6A507924311}"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35404E61-20A3-4E15-AB5A-70482E66A91F}" type="presOf" srcId="{9217F792-B9CC-4EA3-BE4D-35CCD3997FB6}" destId="{BE06AE0E-F23E-4AAE-8560-EB4B1BB64A73}"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F0954487-592D-420F-8242-C43D188071A1}" srcId="{3D72F352-2A22-4EDD-A340-DBCEC383B76B}" destId="{BE48EDEB-AD57-420E-B975-F586443E2BE7}" srcOrd="4" destOrd="0" parTransId="{6FDD0BE5-D051-40A1-9532-2E2EBD02A854}" sibTransId="{595203C2-39BA-4DB3-B299-C38BA0ACCAAF}"/>
    <dgm:cxn modelId="{C4BA65C6-4906-48CE-9D3F-E2A6B0EE8B17}" type="presParOf" srcId="{B27C03EA-913F-48F6-A09A-584DE285F239}" destId="{3371F4EC-EA2F-4D96-987E-D3F8B046F9E1}" srcOrd="0" destOrd="0" presId="urn:microsoft.com/office/officeart/2005/8/layout/pyramid2"/>
    <dgm:cxn modelId="{12BD33C1-9482-4CD4-8E18-8E6172128B9A}" type="presParOf" srcId="{B27C03EA-913F-48F6-A09A-584DE285F239}" destId="{347982CB-5C05-445E-9280-02359BC63846}" srcOrd="1" destOrd="0" presId="urn:microsoft.com/office/officeart/2005/8/layout/pyramid2"/>
    <dgm:cxn modelId="{47CB3CB3-E176-4BCB-A72A-48C958DA18FE}" type="presParOf" srcId="{347982CB-5C05-445E-9280-02359BC63846}" destId="{A97FC0F0-C262-4129-953A-66A1DE93F7F7}" srcOrd="0" destOrd="0" presId="urn:microsoft.com/office/officeart/2005/8/layout/pyramid2"/>
    <dgm:cxn modelId="{7D15F150-DD26-4620-8D81-F0B68684BCEF}" type="presParOf" srcId="{347982CB-5C05-445E-9280-02359BC63846}" destId="{D7597E76-F2E9-418E-9931-E4E2E1D2469A}" srcOrd="1" destOrd="0" presId="urn:microsoft.com/office/officeart/2005/8/layout/pyramid2"/>
    <dgm:cxn modelId="{6BC682C0-47A0-4EEF-AEA7-128D48882553}" type="presParOf" srcId="{347982CB-5C05-445E-9280-02359BC63846}" destId="{E9782035-3F21-4E7C-8367-1EBC38EDC231}" srcOrd="2" destOrd="0" presId="urn:microsoft.com/office/officeart/2005/8/layout/pyramid2"/>
    <dgm:cxn modelId="{7832A5F8-45EC-4945-A5E3-F7C99B5B119F}" type="presParOf" srcId="{347982CB-5C05-445E-9280-02359BC63846}" destId="{E1E755E8-694A-42C1-A507-57D781A570AB}" srcOrd="3" destOrd="0" presId="urn:microsoft.com/office/officeart/2005/8/layout/pyramid2"/>
    <dgm:cxn modelId="{C308F153-4618-447B-8DD5-CFEC2E2DBF56}" type="presParOf" srcId="{347982CB-5C05-445E-9280-02359BC63846}" destId="{BC8CC3FA-2525-438C-B9B6-979591F5C1DD}" srcOrd="4" destOrd="0" presId="urn:microsoft.com/office/officeart/2005/8/layout/pyramid2"/>
    <dgm:cxn modelId="{5AD2C825-3939-446E-B028-46A0398536B1}" type="presParOf" srcId="{347982CB-5C05-445E-9280-02359BC63846}" destId="{65D6D50E-2FF3-40D9-B804-7AB6B8D7BB1D}" srcOrd="5" destOrd="0" presId="urn:microsoft.com/office/officeart/2005/8/layout/pyramid2"/>
    <dgm:cxn modelId="{D131B9B8-744F-40E8-BA77-D0523EDA42D3}" type="presParOf" srcId="{347982CB-5C05-445E-9280-02359BC63846}" destId="{03F10FC8-8F51-49E6-A25A-3E63B0EE6B8A}" srcOrd="6" destOrd="0" presId="urn:microsoft.com/office/officeart/2005/8/layout/pyramid2"/>
    <dgm:cxn modelId="{6524CCD2-2A82-446A-892A-2B293D4F2FB1}" type="presParOf" srcId="{347982CB-5C05-445E-9280-02359BC63846}" destId="{8A91F2C0-0121-41A7-A21E-8A419D69BEC0}" srcOrd="7" destOrd="0" presId="urn:microsoft.com/office/officeart/2005/8/layout/pyramid2"/>
    <dgm:cxn modelId="{65A81762-2656-4E81-BB4C-3C91F441492B}" type="presParOf" srcId="{347982CB-5C05-445E-9280-02359BC63846}" destId="{BD7E30C1-8919-4989-A3D5-1056AA81AB04}" srcOrd="8" destOrd="0" presId="urn:microsoft.com/office/officeart/2005/8/layout/pyramid2"/>
    <dgm:cxn modelId="{7488E716-9215-47F0-9A75-6D22450823B7}" type="presParOf" srcId="{347982CB-5C05-445E-9280-02359BC63846}" destId="{ACFF5371-F4D9-4915-B70F-AF0225FD07A8}" srcOrd="9" destOrd="0" presId="urn:microsoft.com/office/officeart/2005/8/layout/pyramid2"/>
    <dgm:cxn modelId="{C86AE882-1169-4335-A531-C45C53040334}" type="presParOf" srcId="{347982CB-5C05-445E-9280-02359BC63846}" destId="{BE06AE0E-F23E-4AAE-8560-EB4B1BB64A73}" srcOrd="10" destOrd="0" presId="urn:microsoft.com/office/officeart/2005/8/layout/pyramid2"/>
    <dgm:cxn modelId="{165CF15B-1A68-4256-9814-BD4AE79415B4}"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CBB2C44B-53BB-4568-B5C6-B0A099949C28}" type="presOf" srcId="{370AC389-38C1-467B-ADD4-6D25DFD89B93}" destId="{A97FC0F0-C262-4129-953A-66A1DE93F7F7}"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BCADBDEA-374C-4C8F-A3EB-98D65F5E63D7}" type="presOf" srcId="{BE48EDEB-AD57-420E-B975-F586443E2BE7}" destId="{BD7E30C1-8919-4989-A3D5-1056AA81AB04}" srcOrd="0" destOrd="0" presId="urn:microsoft.com/office/officeart/2005/8/layout/pyramid2"/>
    <dgm:cxn modelId="{B03788AF-6D7F-41CA-BA09-F2AE9F77607E}" type="presOf" srcId="{8BEED74E-F41E-4CCB-8B4F-B1666FB8BA68}" destId="{E9782035-3F21-4E7C-8367-1EBC38EDC231}"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076852A9-6D89-4A0E-AC26-9C4240399063}" type="presOf" srcId="{3D72F352-2A22-4EDD-A340-DBCEC383B76B}" destId="{B27C03EA-913F-48F6-A09A-584DE285F239}" srcOrd="0" destOrd="0" presId="urn:microsoft.com/office/officeart/2005/8/layout/pyramid2"/>
    <dgm:cxn modelId="{4E0429DC-6FA2-4F5B-AF9F-12A3B71FAE29}" type="presOf" srcId="{9217F792-B9CC-4EA3-BE4D-35CCD3997FB6}" destId="{BE06AE0E-F23E-4AAE-8560-EB4B1BB64A73}" srcOrd="0" destOrd="0" presId="urn:microsoft.com/office/officeart/2005/8/layout/pyramid2"/>
    <dgm:cxn modelId="{EADA35C7-76C2-4999-A2CA-FA3B2768D501}" type="presOf" srcId="{1C053F88-AAA5-43FD-AE20-996DD88E59AE}" destId="{BC8CC3FA-2525-438C-B9B6-979591F5C1DD}" srcOrd="0" destOrd="0" presId="urn:microsoft.com/office/officeart/2005/8/layout/pyramid2"/>
    <dgm:cxn modelId="{0449E725-914C-46D5-A17D-4BC608266440}" type="presOf" srcId="{504E9BC7-6B1B-4819-97E5-80A66754053B}" destId="{03F10FC8-8F51-49E6-A25A-3E63B0EE6B8A}"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2F51CBA7-017E-4CAA-BC23-2AD71FB4E0E5}" type="presParOf" srcId="{B27C03EA-913F-48F6-A09A-584DE285F239}" destId="{3371F4EC-EA2F-4D96-987E-D3F8B046F9E1}" srcOrd="0" destOrd="0" presId="urn:microsoft.com/office/officeart/2005/8/layout/pyramid2"/>
    <dgm:cxn modelId="{540D5D7F-E0D9-41B2-A5BF-6C0AF755F52C}" type="presParOf" srcId="{B27C03EA-913F-48F6-A09A-584DE285F239}" destId="{347982CB-5C05-445E-9280-02359BC63846}" srcOrd="1" destOrd="0" presId="urn:microsoft.com/office/officeart/2005/8/layout/pyramid2"/>
    <dgm:cxn modelId="{D5E1B48D-5D42-4D56-A1A4-74EBC299FE42}" type="presParOf" srcId="{347982CB-5C05-445E-9280-02359BC63846}" destId="{A97FC0F0-C262-4129-953A-66A1DE93F7F7}" srcOrd="0" destOrd="0" presId="urn:microsoft.com/office/officeart/2005/8/layout/pyramid2"/>
    <dgm:cxn modelId="{57BC252E-7DF2-4268-A457-3E75C54C37CB}" type="presParOf" srcId="{347982CB-5C05-445E-9280-02359BC63846}" destId="{D7597E76-F2E9-418E-9931-E4E2E1D2469A}" srcOrd="1" destOrd="0" presId="urn:microsoft.com/office/officeart/2005/8/layout/pyramid2"/>
    <dgm:cxn modelId="{C688A749-47F2-40F8-8550-72616F236A3D}" type="presParOf" srcId="{347982CB-5C05-445E-9280-02359BC63846}" destId="{E9782035-3F21-4E7C-8367-1EBC38EDC231}" srcOrd="2" destOrd="0" presId="urn:microsoft.com/office/officeart/2005/8/layout/pyramid2"/>
    <dgm:cxn modelId="{7EA7E558-B9F5-4F30-BD41-1239D08B84BC}" type="presParOf" srcId="{347982CB-5C05-445E-9280-02359BC63846}" destId="{E1E755E8-694A-42C1-A507-57D781A570AB}" srcOrd="3" destOrd="0" presId="urn:microsoft.com/office/officeart/2005/8/layout/pyramid2"/>
    <dgm:cxn modelId="{683EA99F-CCE5-43A9-A0B6-AF92F75D3D62}" type="presParOf" srcId="{347982CB-5C05-445E-9280-02359BC63846}" destId="{BC8CC3FA-2525-438C-B9B6-979591F5C1DD}" srcOrd="4" destOrd="0" presId="urn:microsoft.com/office/officeart/2005/8/layout/pyramid2"/>
    <dgm:cxn modelId="{8CF2EE7F-E54D-4899-9137-EA6E1A63FBE8}" type="presParOf" srcId="{347982CB-5C05-445E-9280-02359BC63846}" destId="{65D6D50E-2FF3-40D9-B804-7AB6B8D7BB1D}" srcOrd="5" destOrd="0" presId="urn:microsoft.com/office/officeart/2005/8/layout/pyramid2"/>
    <dgm:cxn modelId="{82BB93FA-F46C-4841-A6AD-4978259B931F}" type="presParOf" srcId="{347982CB-5C05-445E-9280-02359BC63846}" destId="{03F10FC8-8F51-49E6-A25A-3E63B0EE6B8A}" srcOrd="6" destOrd="0" presId="urn:microsoft.com/office/officeart/2005/8/layout/pyramid2"/>
    <dgm:cxn modelId="{BA3A90C5-4548-430F-9988-27A336241C7D}" type="presParOf" srcId="{347982CB-5C05-445E-9280-02359BC63846}" destId="{8A91F2C0-0121-41A7-A21E-8A419D69BEC0}" srcOrd="7" destOrd="0" presId="urn:microsoft.com/office/officeart/2005/8/layout/pyramid2"/>
    <dgm:cxn modelId="{CE98D71B-64BB-41BA-BF74-714CE7FDB800}" type="presParOf" srcId="{347982CB-5C05-445E-9280-02359BC63846}" destId="{BD7E30C1-8919-4989-A3D5-1056AA81AB04}" srcOrd="8" destOrd="0" presId="urn:microsoft.com/office/officeart/2005/8/layout/pyramid2"/>
    <dgm:cxn modelId="{DE113B50-FC09-48B3-899D-03D5AD1121B5}" type="presParOf" srcId="{347982CB-5C05-445E-9280-02359BC63846}" destId="{ACFF5371-F4D9-4915-B70F-AF0225FD07A8}" srcOrd="9" destOrd="0" presId="urn:microsoft.com/office/officeart/2005/8/layout/pyramid2"/>
    <dgm:cxn modelId="{955E4947-9302-4AD8-AB0E-3A9DB328B489}" type="presParOf" srcId="{347982CB-5C05-445E-9280-02359BC63846}" destId="{BE06AE0E-F23E-4AAE-8560-EB4B1BB64A73}" srcOrd="10" destOrd="0" presId="urn:microsoft.com/office/officeart/2005/8/layout/pyramid2"/>
    <dgm:cxn modelId="{49425C70-2892-4480-9DBD-2B9171A5EE9B}"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13A5966B-4382-4DC3-9541-DBC008B1F62E}" type="presOf" srcId="{1C053F88-AAA5-43FD-AE20-996DD88E59AE}" destId="{BC8CC3FA-2525-438C-B9B6-979591F5C1DD}"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C60D73B0-400B-4494-9F7B-7A79B45A46B0}" type="presOf" srcId="{8BEED74E-F41E-4CCB-8B4F-B1666FB8BA68}" destId="{E9782035-3F21-4E7C-8367-1EBC38EDC231}"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52ACEAEB-727C-40D4-B99D-2AF27D112F97}" type="presOf" srcId="{370AC389-38C1-467B-ADD4-6D25DFD89B93}" destId="{A97FC0F0-C262-4129-953A-66A1DE93F7F7}" srcOrd="0" destOrd="0" presId="urn:microsoft.com/office/officeart/2005/8/layout/pyramid2"/>
    <dgm:cxn modelId="{C89F8A75-4A4B-40FA-B1BD-391F2E0A6534}" type="presOf" srcId="{504E9BC7-6B1B-4819-97E5-80A66754053B}" destId="{03F10FC8-8F51-49E6-A25A-3E63B0EE6B8A}" srcOrd="0" destOrd="0" presId="urn:microsoft.com/office/officeart/2005/8/layout/pyramid2"/>
    <dgm:cxn modelId="{8F67318D-9A2C-42A4-91D0-44899D64B495}" type="presOf" srcId="{BE48EDEB-AD57-420E-B975-F586443E2BE7}" destId="{BD7E30C1-8919-4989-A3D5-1056AA81AB04}" srcOrd="0" destOrd="0" presId="urn:microsoft.com/office/officeart/2005/8/layout/pyramid2"/>
    <dgm:cxn modelId="{33EC0212-8C7A-41CD-85D2-F641236AED67}"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DA342A6A-FB47-44DD-BA2C-15577ADB6EDA}" type="presOf" srcId="{9217F792-B9CC-4EA3-BE4D-35CCD3997FB6}" destId="{BE06AE0E-F23E-4AAE-8560-EB4B1BB64A73}"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9D0865A6-8E5F-411D-888D-789C87DA0EE9}" type="presParOf" srcId="{B27C03EA-913F-48F6-A09A-584DE285F239}" destId="{3371F4EC-EA2F-4D96-987E-D3F8B046F9E1}" srcOrd="0" destOrd="0" presId="urn:microsoft.com/office/officeart/2005/8/layout/pyramid2"/>
    <dgm:cxn modelId="{FE164621-30A1-492C-A564-400502D79C1E}" type="presParOf" srcId="{B27C03EA-913F-48F6-A09A-584DE285F239}" destId="{347982CB-5C05-445E-9280-02359BC63846}" srcOrd="1" destOrd="0" presId="urn:microsoft.com/office/officeart/2005/8/layout/pyramid2"/>
    <dgm:cxn modelId="{1CBC5DDA-F8B8-4417-8E64-A9B67767EF33}" type="presParOf" srcId="{347982CB-5C05-445E-9280-02359BC63846}" destId="{A97FC0F0-C262-4129-953A-66A1DE93F7F7}" srcOrd="0" destOrd="0" presId="urn:microsoft.com/office/officeart/2005/8/layout/pyramid2"/>
    <dgm:cxn modelId="{1A063EA9-7C60-4382-9C91-7E5739052B26}" type="presParOf" srcId="{347982CB-5C05-445E-9280-02359BC63846}" destId="{D7597E76-F2E9-418E-9931-E4E2E1D2469A}" srcOrd="1" destOrd="0" presId="urn:microsoft.com/office/officeart/2005/8/layout/pyramid2"/>
    <dgm:cxn modelId="{8AA39D71-4BE2-4670-A738-43371B3AFE2F}" type="presParOf" srcId="{347982CB-5C05-445E-9280-02359BC63846}" destId="{E9782035-3F21-4E7C-8367-1EBC38EDC231}" srcOrd="2" destOrd="0" presId="urn:microsoft.com/office/officeart/2005/8/layout/pyramid2"/>
    <dgm:cxn modelId="{28A7C591-3514-44C1-82CF-2078A6699D82}" type="presParOf" srcId="{347982CB-5C05-445E-9280-02359BC63846}" destId="{E1E755E8-694A-42C1-A507-57D781A570AB}" srcOrd="3" destOrd="0" presId="urn:microsoft.com/office/officeart/2005/8/layout/pyramid2"/>
    <dgm:cxn modelId="{A2352E8E-31B4-4316-8A08-832EAFDD6E5B}" type="presParOf" srcId="{347982CB-5C05-445E-9280-02359BC63846}" destId="{BC8CC3FA-2525-438C-B9B6-979591F5C1DD}" srcOrd="4" destOrd="0" presId="urn:microsoft.com/office/officeart/2005/8/layout/pyramid2"/>
    <dgm:cxn modelId="{FA690D3D-56D9-4125-A71D-45280BBEC5AA}" type="presParOf" srcId="{347982CB-5C05-445E-9280-02359BC63846}" destId="{65D6D50E-2FF3-40D9-B804-7AB6B8D7BB1D}" srcOrd="5" destOrd="0" presId="urn:microsoft.com/office/officeart/2005/8/layout/pyramid2"/>
    <dgm:cxn modelId="{E374BDD3-07BB-40B0-AC4D-AC7D3B68233B}" type="presParOf" srcId="{347982CB-5C05-445E-9280-02359BC63846}" destId="{03F10FC8-8F51-49E6-A25A-3E63B0EE6B8A}" srcOrd="6" destOrd="0" presId="urn:microsoft.com/office/officeart/2005/8/layout/pyramid2"/>
    <dgm:cxn modelId="{2E107247-86AF-422A-BFEE-F83C25507F3F}" type="presParOf" srcId="{347982CB-5C05-445E-9280-02359BC63846}" destId="{8A91F2C0-0121-41A7-A21E-8A419D69BEC0}" srcOrd="7" destOrd="0" presId="urn:microsoft.com/office/officeart/2005/8/layout/pyramid2"/>
    <dgm:cxn modelId="{E59F4DCE-97A4-4E66-91B0-F2620F267A5F}" type="presParOf" srcId="{347982CB-5C05-445E-9280-02359BC63846}" destId="{BD7E30C1-8919-4989-A3D5-1056AA81AB04}" srcOrd="8" destOrd="0" presId="urn:microsoft.com/office/officeart/2005/8/layout/pyramid2"/>
    <dgm:cxn modelId="{7C5282DC-4468-4E34-8627-CA7B8A2991F6}" type="presParOf" srcId="{347982CB-5C05-445E-9280-02359BC63846}" destId="{ACFF5371-F4D9-4915-B70F-AF0225FD07A8}" srcOrd="9" destOrd="0" presId="urn:microsoft.com/office/officeart/2005/8/layout/pyramid2"/>
    <dgm:cxn modelId="{78B03677-E9CA-45C9-BFDF-C7E87D88D5E8}" type="presParOf" srcId="{347982CB-5C05-445E-9280-02359BC63846}" destId="{BE06AE0E-F23E-4AAE-8560-EB4B1BB64A73}" srcOrd="10" destOrd="0" presId="urn:microsoft.com/office/officeart/2005/8/layout/pyramid2"/>
    <dgm:cxn modelId="{5E9DFC1B-F3DD-460C-8E62-316BD0AFE70C}"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0C0995FC-9856-40F7-9C3A-90200D0EB3E2}" type="presOf" srcId="{504E9BC7-6B1B-4819-97E5-80A66754053B}" destId="{03F10FC8-8F51-49E6-A25A-3E63B0EE6B8A}" srcOrd="0" destOrd="0" presId="urn:microsoft.com/office/officeart/2005/8/layout/pyramid2"/>
    <dgm:cxn modelId="{26A5BFCF-4B4A-43B0-82E7-E799E0D20C8E}" type="presOf" srcId="{8BEED74E-F41E-4CCB-8B4F-B1666FB8BA68}" destId="{E9782035-3F21-4E7C-8367-1EBC38EDC231}" srcOrd="0" destOrd="0" presId="urn:microsoft.com/office/officeart/2005/8/layout/pyramid2"/>
    <dgm:cxn modelId="{2C5EBBA9-6C88-4F13-A7FD-0CEDEB6214E1}" type="presOf" srcId="{3D72F352-2A22-4EDD-A340-DBCEC383B76B}" destId="{B27C03EA-913F-48F6-A09A-584DE285F239}"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21065D05-6F18-4E40-916B-6D0AB9CE0C94}" type="presOf" srcId="{BE48EDEB-AD57-420E-B975-F586443E2BE7}" destId="{BD7E30C1-8919-4989-A3D5-1056AA81AB04}" srcOrd="0" destOrd="0" presId="urn:microsoft.com/office/officeart/2005/8/layout/pyramid2"/>
    <dgm:cxn modelId="{F1FB2BF8-C658-4AB0-8450-A100ED40C28C}" type="presOf" srcId="{370AC389-38C1-467B-ADD4-6D25DFD89B93}" destId="{A97FC0F0-C262-4129-953A-66A1DE93F7F7}" srcOrd="0" destOrd="0" presId="urn:microsoft.com/office/officeart/2005/8/layout/pyramid2"/>
    <dgm:cxn modelId="{DF212825-7DA0-4A3E-A150-244AF9883597}" type="presOf" srcId="{9217F792-B9CC-4EA3-BE4D-35CCD3997FB6}" destId="{BE06AE0E-F23E-4AAE-8560-EB4B1BB64A73}"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F0954487-592D-420F-8242-C43D188071A1}" srcId="{3D72F352-2A22-4EDD-A340-DBCEC383B76B}" destId="{BE48EDEB-AD57-420E-B975-F586443E2BE7}" srcOrd="4" destOrd="0" parTransId="{6FDD0BE5-D051-40A1-9532-2E2EBD02A854}" sibTransId="{595203C2-39BA-4DB3-B299-C38BA0ACCAAF}"/>
    <dgm:cxn modelId="{D01F15CA-862E-41C7-BC05-2F04406EC8FF}" type="presOf" srcId="{1C053F88-AAA5-43FD-AE20-996DD88E59AE}" destId="{BC8CC3FA-2525-438C-B9B6-979591F5C1DD}" srcOrd="0" destOrd="0" presId="urn:microsoft.com/office/officeart/2005/8/layout/pyramid2"/>
    <dgm:cxn modelId="{C10179AD-08B0-4BC3-9B9C-28629C3C633B}" type="presParOf" srcId="{B27C03EA-913F-48F6-A09A-584DE285F239}" destId="{3371F4EC-EA2F-4D96-987E-D3F8B046F9E1}" srcOrd="0" destOrd="0" presId="urn:microsoft.com/office/officeart/2005/8/layout/pyramid2"/>
    <dgm:cxn modelId="{EC1D4C75-0672-497E-8716-0F1CB35385BA}" type="presParOf" srcId="{B27C03EA-913F-48F6-A09A-584DE285F239}" destId="{347982CB-5C05-445E-9280-02359BC63846}" srcOrd="1" destOrd="0" presId="urn:microsoft.com/office/officeart/2005/8/layout/pyramid2"/>
    <dgm:cxn modelId="{2F44BD67-4B17-4F3A-A44C-C6C39096F329}" type="presParOf" srcId="{347982CB-5C05-445E-9280-02359BC63846}" destId="{A97FC0F0-C262-4129-953A-66A1DE93F7F7}" srcOrd="0" destOrd="0" presId="urn:microsoft.com/office/officeart/2005/8/layout/pyramid2"/>
    <dgm:cxn modelId="{8A841492-FAC5-4C0B-8CFE-0D7350DF82D4}" type="presParOf" srcId="{347982CB-5C05-445E-9280-02359BC63846}" destId="{D7597E76-F2E9-418E-9931-E4E2E1D2469A}" srcOrd="1" destOrd="0" presId="urn:microsoft.com/office/officeart/2005/8/layout/pyramid2"/>
    <dgm:cxn modelId="{3378DDB3-B9BD-4A13-B742-106244858003}" type="presParOf" srcId="{347982CB-5C05-445E-9280-02359BC63846}" destId="{E9782035-3F21-4E7C-8367-1EBC38EDC231}" srcOrd="2" destOrd="0" presId="urn:microsoft.com/office/officeart/2005/8/layout/pyramid2"/>
    <dgm:cxn modelId="{F0A16CC5-FD61-4DCE-B882-20BB5310D12D}" type="presParOf" srcId="{347982CB-5C05-445E-9280-02359BC63846}" destId="{E1E755E8-694A-42C1-A507-57D781A570AB}" srcOrd="3" destOrd="0" presId="urn:microsoft.com/office/officeart/2005/8/layout/pyramid2"/>
    <dgm:cxn modelId="{C675D1C9-2647-447D-AB27-145557F2CEB2}" type="presParOf" srcId="{347982CB-5C05-445E-9280-02359BC63846}" destId="{BC8CC3FA-2525-438C-B9B6-979591F5C1DD}" srcOrd="4" destOrd="0" presId="urn:microsoft.com/office/officeart/2005/8/layout/pyramid2"/>
    <dgm:cxn modelId="{7412F500-BC7F-464D-8A2C-CBC4B203C5BE}" type="presParOf" srcId="{347982CB-5C05-445E-9280-02359BC63846}" destId="{65D6D50E-2FF3-40D9-B804-7AB6B8D7BB1D}" srcOrd="5" destOrd="0" presId="urn:microsoft.com/office/officeart/2005/8/layout/pyramid2"/>
    <dgm:cxn modelId="{C3CA2B0D-8E0E-4363-AF95-A2C53C200A9F}" type="presParOf" srcId="{347982CB-5C05-445E-9280-02359BC63846}" destId="{03F10FC8-8F51-49E6-A25A-3E63B0EE6B8A}" srcOrd="6" destOrd="0" presId="urn:microsoft.com/office/officeart/2005/8/layout/pyramid2"/>
    <dgm:cxn modelId="{49EE6DED-4236-47A7-8721-FD03B95E3469}" type="presParOf" srcId="{347982CB-5C05-445E-9280-02359BC63846}" destId="{8A91F2C0-0121-41A7-A21E-8A419D69BEC0}" srcOrd="7" destOrd="0" presId="urn:microsoft.com/office/officeart/2005/8/layout/pyramid2"/>
    <dgm:cxn modelId="{0D5AC6FD-0164-470C-96CA-EF2FC5109A0F}" type="presParOf" srcId="{347982CB-5C05-445E-9280-02359BC63846}" destId="{BD7E30C1-8919-4989-A3D5-1056AA81AB04}" srcOrd="8" destOrd="0" presId="urn:microsoft.com/office/officeart/2005/8/layout/pyramid2"/>
    <dgm:cxn modelId="{ED8E2778-8AB6-4389-9E6D-4CAF8E100101}" type="presParOf" srcId="{347982CB-5C05-445E-9280-02359BC63846}" destId="{ACFF5371-F4D9-4915-B70F-AF0225FD07A8}" srcOrd="9" destOrd="0" presId="urn:microsoft.com/office/officeart/2005/8/layout/pyramid2"/>
    <dgm:cxn modelId="{909054F4-655F-4DCB-9326-255533F02604}" type="presParOf" srcId="{347982CB-5C05-445E-9280-02359BC63846}" destId="{BE06AE0E-F23E-4AAE-8560-EB4B1BB64A73}" srcOrd="10" destOrd="0" presId="urn:microsoft.com/office/officeart/2005/8/layout/pyramid2"/>
    <dgm:cxn modelId="{E4CA30E9-E25B-47A3-AD55-A72B47041A1C}"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a:solidFill>
          <a:schemeClr val="accent2">
            <a:alpha val="90000"/>
          </a:schemeClr>
        </a:solidFill>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A8484F45-71B7-4E45-BADC-D61A791EF8E1}" type="presOf" srcId="{1C053F88-AAA5-43FD-AE20-996DD88E59AE}" destId="{BC8CC3FA-2525-438C-B9B6-979591F5C1DD}" srcOrd="0" destOrd="0" presId="urn:microsoft.com/office/officeart/2005/8/layout/pyramid2"/>
    <dgm:cxn modelId="{4B03D451-DC50-4D4F-A750-3A663A44AFDA}"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4F0EECE-18FC-4630-8E68-CA3F0F2F9480}" srcId="{3D72F352-2A22-4EDD-A340-DBCEC383B76B}" destId="{504E9BC7-6B1B-4819-97E5-80A66754053B}" srcOrd="3" destOrd="0" parTransId="{2732E5E0-C494-45D2-A21D-73A49CDFBFD1}" sibTransId="{CC3A4818-9467-4FD4-AEF8-9C8E72DCBAE3}"/>
    <dgm:cxn modelId="{A968C12F-B9C7-4C99-AEF3-2D60F3D45239}" type="presOf" srcId="{3D72F352-2A22-4EDD-A340-DBCEC383B76B}" destId="{B27C03EA-913F-48F6-A09A-584DE285F239}" srcOrd="0" destOrd="0" presId="urn:microsoft.com/office/officeart/2005/8/layout/pyramid2"/>
    <dgm:cxn modelId="{5F8B07CF-C039-4363-8751-93377A548C74}" type="presOf" srcId="{370AC389-38C1-467B-ADD4-6D25DFD89B93}" destId="{A97FC0F0-C262-4129-953A-66A1DE93F7F7}" srcOrd="0" destOrd="0" presId="urn:microsoft.com/office/officeart/2005/8/layout/pyramid2"/>
    <dgm:cxn modelId="{EC2DD580-D08E-4C1F-A5E2-7476DC410EB6}" type="presOf" srcId="{9217F792-B9CC-4EA3-BE4D-35CCD3997FB6}" destId="{BE06AE0E-F23E-4AAE-8560-EB4B1BB64A73}"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7BD9F058-9F95-4011-B66B-D70FC0FE10A0}" type="presOf" srcId="{BE48EDEB-AD57-420E-B975-F586443E2BE7}" destId="{BD7E30C1-8919-4989-A3D5-1056AA81AB04}" srcOrd="0" destOrd="0" presId="urn:microsoft.com/office/officeart/2005/8/layout/pyramid2"/>
    <dgm:cxn modelId="{19CE51CE-EABC-40A6-8444-A494A044FC64}" type="presOf" srcId="{8BEED74E-F41E-4CCB-8B4F-B1666FB8BA68}" destId="{E9782035-3F21-4E7C-8367-1EBC38EDC231}" srcOrd="0" destOrd="0" presId="urn:microsoft.com/office/officeart/2005/8/layout/pyramid2"/>
    <dgm:cxn modelId="{9AF661FD-9D0F-4EA9-80BF-AB1AC009B96E}" type="presParOf" srcId="{B27C03EA-913F-48F6-A09A-584DE285F239}" destId="{3371F4EC-EA2F-4D96-987E-D3F8B046F9E1}" srcOrd="0" destOrd="0" presId="urn:microsoft.com/office/officeart/2005/8/layout/pyramid2"/>
    <dgm:cxn modelId="{B11D390A-DC53-4F3E-9522-95D3E7E26CC9}" type="presParOf" srcId="{B27C03EA-913F-48F6-A09A-584DE285F239}" destId="{347982CB-5C05-445E-9280-02359BC63846}" srcOrd="1" destOrd="0" presId="urn:microsoft.com/office/officeart/2005/8/layout/pyramid2"/>
    <dgm:cxn modelId="{D6262FC4-5393-479E-8D78-88225EB8DF9E}" type="presParOf" srcId="{347982CB-5C05-445E-9280-02359BC63846}" destId="{A97FC0F0-C262-4129-953A-66A1DE93F7F7}" srcOrd="0" destOrd="0" presId="urn:microsoft.com/office/officeart/2005/8/layout/pyramid2"/>
    <dgm:cxn modelId="{EFBA3F0B-76C4-4102-BE2B-3C3E261E4B17}" type="presParOf" srcId="{347982CB-5C05-445E-9280-02359BC63846}" destId="{D7597E76-F2E9-418E-9931-E4E2E1D2469A}" srcOrd="1" destOrd="0" presId="urn:microsoft.com/office/officeart/2005/8/layout/pyramid2"/>
    <dgm:cxn modelId="{B4B587D2-D0B5-4D0E-BE12-AB1F29065504}" type="presParOf" srcId="{347982CB-5C05-445E-9280-02359BC63846}" destId="{E9782035-3F21-4E7C-8367-1EBC38EDC231}" srcOrd="2" destOrd="0" presId="urn:microsoft.com/office/officeart/2005/8/layout/pyramid2"/>
    <dgm:cxn modelId="{2AE1F2F4-CDFD-41C0-BD4E-B4323563BC63}" type="presParOf" srcId="{347982CB-5C05-445E-9280-02359BC63846}" destId="{E1E755E8-694A-42C1-A507-57D781A570AB}" srcOrd="3" destOrd="0" presId="urn:microsoft.com/office/officeart/2005/8/layout/pyramid2"/>
    <dgm:cxn modelId="{1188A9E5-EE14-4400-8865-A735A16F9312}" type="presParOf" srcId="{347982CB-5C05-445E-9280-02359BC63846}" destId="{BC8CC3FA-2525-438C-B9B6-979591F5C1DD}" srcOrd="4" destOrd="0" presId="urn:microsoft.com/office/officeart/2005/8/layout/pyramid2"/>
    <dgm:cxn modelId="{C6CE1F95-3C0A-407F-9E04-D1C7798DCA11}" type="presParOf" srcId="{347982CB-5C05-445E-9280-02359BC63846}" destId="{65D6D50E-2FF3-40D9-B804-7AB6B8D7BB1D}" srcOrd="5" destOrd="0" presId="urn:microsoft.com/office/officeart/2005/8/layout/pyramid2"/>
    <dgm:cxn modelId="{BD440FC6-115B-4963-A112-D8B977AA65DF}" type="presParOf" srcId="{347982CB-5C05-445E-9280-02359BC63846}" destId="{03F10FC8-8F51-49E6-A25A-3E63B0EE6B8A}" srcOrd="6" destOrd="0" presId="urn:microsoft.com/office/officeart/2005/8/layout/pyramid2"/>
    <dgm:cxn modelId="{52F13C30-41EC-42B3-8AC7-2E913A74E82D}" type="presParOf" srcId="{347982CB-5C05-445E-9280-02359BC63846}" destId="{8A91F2C0-0121-41A7-A21E-8A419D69BEC0}" srcOrd="7" destOrd="0" presId="urn:microsoft.com/office/officeart/2005/8/layout/pyramid2"/>
    <dgm:cxn modelId="{5B0F6916-A1F9-4AC1-914B-AA48A8461F54}" type="presParOf" srcId="{347982CB-5C05-445E-9280-02359BC63846}" destId="{BD7E30C1-8919-4989-A3D5-1056AA81AB04}" srcOrd="8" destOrd="0" presId="urn:microsoft.com/office/officeart/2005/8/layout/pyramid2"/>
    <dgm:cxn modelId="{C4C814F7-B36D-419E-9F7A-E2423E1F18F3}" type="presParOf" srcId="{347982CB-5C05-445E-9280-02359BC63846}" destId="{ACFF5371-F4D9-4915-B70F-AF0225FD07A8}" srcOrd="9" destOrd="0" presId="urn:microsoft.com/office/officeart/2005/8/layout/pyramid2"/>
    <dgm:cxn modelId="{C6BDCA54-6823-46FA-85B9-63746E61D273}" type="presParOf" srcId="{347982CB-5C05-445E-9280-02359BC63846}" destId="{BE06AE0E-F23E-4AAE-8560-EB4B1BB64A73}" srcOrd="10" destOrd="0" presId="urn:microsoft.com/office/officeart/2005/8/layout/pyramid2"/>
    <dgm:cxn modelId="{7528E56F-69F8-4B34-9D98-D569E6A3A6FC}"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76098A96-DC7F-4AD4-9473-218339477FB7}" srcId="{3D72F352-2A22-4EDD-A340-DBCEC383B76B}" destId="{9217F792-B9CC-4EA3-BE4D-35CCD3997FB6}" srcOrd="5" destOrd="0" parTransId="{31FD4227-10B2-42E0-A237-4AD13E4EDEB2}" sibTransId="{A343DB9E-79F5-4168-9DBA-BC8653E6F6AB}"/>
    <dgm:cxn modelId="{2D2967E9-30A4-430A-A38E-D7F18C71C413}" type="presOf" srcId="{370AC389-38C1-467B-ADD4-6D25DFD89B93}" destId="{A97FC0F0-C262-4129-953A-66A1DE93F7F7}"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DCE302B9-35BC-42D1-94A2-D16B72ABD6FC}" type="presOf" srcId="{504E9BC7-6B1B-4819-97E5-80A66754053B}" destId="{03F10FC8-8F51-49E6-A25A-3E63B0EE6B8A}" srcOrd="0" destOrd="0" presId="urn:microsoft.com/office/officeart/2005/8/layout/pyramid2"/>
    <dgm:cxn modelId="{F19A1F8C-5A3C-4768-88C8-AE37F895F039}" type="presOf" srcId="{1C053F88-AAA5-43FD-AE20-996DD88E59AE}" destId="{BC8CC3FA-2525-438C-B9B6-979591F5C1DD}" srcOrd="0" destOrd="0" presId="urn:microsoft.com/office/officeart/2005/8/layout/pyramid2"/>
    <dgm:cxn modelId="{213B1001-24DF-4498-BA43-E1FE3D1D70DE}" type="presOf" srcId="{9217F792-B9CC-4EA3-BE4D-35CCD3997FB6}" destId="{BE06AE0E-F23E-4AAE-8560-EB4B1BB64A73}" srcOrd="0" destOrd="0" presId="urn:microsoft.com/office/officeart/2005/8/layout/pyramid2"/>
    <dgm:cxn modelId="{E1349173-512F-4D26-A779-CC5FA5FD827E}" type="presOf" srcId="{8BEED74E-F41E-4CCB-8B4F-B1666FB8BA68}" destId="{E9782035-3F21-4E7C-8367-1EBC38EDC231}" srcOrd="0" destOrd="0" presId="urn:microsoft.com/office/officeart/2005/8/layout/pyramid2"/>
    <dgm:cxn modelId="{715E9ACC-4068-49EB-91A4-7AB33598554C}" type="presOf" srcId="{3D72F352-2A22-4EDD-A340-DBCEC383B76B}" destId="{B27C03EA-913F-48F6-A09A-584DE285F239}" srcOrd="0" destOrd="0" presId="urn:microsoft.com/office/officeart/2005/8/layout/pyramid2"/>
    <dgm:cxn modelId="{2F769CEB-9BFD-4500-B218-DD64847EC601}" type="presOf" srcId="{BE48EDEB-AD57-420E-B975-F586443E2BE7}" destId="{BD7E30C1-8919-4989-A3D5-1056AA81AB04}"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58603BB2-92C4-49E1-97A7-E7DF3FCE903A}" type="presParOf" srcId="{B27C03EA-913F-48F6-A09A-584DE285F239}" destId="{3371F4EC-EA2F-4D96-987E-D3F8B046F9E1}" srcOrd="0" destOrd="0" presId="urn:microsoft.com/office/officeart/2005/8/layout/pyramid2"/>
    <dgm:cxn modelId="{E00F18E4-3A05-446F-A798-FB3FB7C59E99}" type="presParOf" srcId="{B27C03EA-913F-48F6-A09A-584DE285F239}" destId="{347982CB-5C05-445E-9280-02359BC63846}" srcOrd="1" destOrd="0" presId="urn:microsoft.com/office/officeart/2005/8/layout/pyramid2"/>
    <dgm:cxn modelId="{48683320-1D84-4D0E-944C-51266E6C1F15}" type="presParOf" srcId="{347982CB-5C05-445E-9280-02359BC63846}" destId="{A97FC0F0-C262-4129-953A-66A1DE93F7F7}" srcOrd="0" destOrd="0" presId="urn:microsoft.com/office/officeart/2005/8/layout/pyramid2"/>
    <dgm:cxn modelId="{4C4A0C46-0B72-41DD-9BE0-D11EEBF17D64}" type="presParOf" srcId="{347982CB-5C05-445E-9280-02359BC63846}" destId="{D7597E76-F2E9-418E-9931-E4E2E1D2469A}" srcOrd="1" destOrd="0" presId="urn:microsoft.com/office/officeart/2005/8/layout/pyramid2"/>
    <dgm:cxn modelId="{4C367468-1911-4B16-8168-64EBA0877BD9}" type="presParOf" srcId="{347982CB-5C05-445E-9280-02359BC63846}" destId="{E9782035-3F21-4E7C-8367-1EBC38EDC231}" srcOrd="2" destOrd="0" presId="urn:microsoft.com/office/officeart/2005/8/layout/pyramid2"/>
    <dgm:cxn modelId="{6242175C-DDE4-42F5-BE78-01268BA42735}" type="presParOf" srcId="{347982CB-5C05-445E-9280-02359BC63846}" destId="{E1E755E8-694A-42C1-A507-57D781A570AB}" srcOrd="3" destOrd="0" presId="urn:microsoft.com/office/officeart/2005/8/layout/pyramid2"/>
    <dgm:cxn modelId="{A8B28BB5-B7C4-4F89-BE72-153AFE5C54FC}" type="presParOf" srcId="{347982CB-5C05-445E-9280-02359BC63846}" destId="{BC8CC3FA-2525-438C-B9B6-979591F5C1DD}" srcOrd="4" destOrd="0" presId="urn:microsoft.com/office/officeart/2005/8/layout/pyramid2"/>
    <dgm:cxn modelId="{25AE5DBC-3CF1-4927-B12D-70992C6DC73A}" type="presParOf" srcId="{347982CB-5C05-445E-9280-02359BC63846}" destId="{65D6D50E-2FF3-40D9-B804-7AB6B8D7BB1D}" srcOrd="5" destOrd="0" presId="urn:microsoft.com/office/officeart/2005/8/layout/pyramid2"/>
    <dgm:cxn modelId="{F51CD42A-FD49-4C93-9888-7F3BA4335BBD}" type="presParOf" srcId="{347982CB-5C05-445E-9280-02359BC63846}" destId="{03F10FC8-8F51-49E6-A25A-3E63B0EE6B8A}" srcOrd="6" destOrd="0" presId="urn:microsoft.com/office/officeart/2005/8/layout/pyramid2"/>
    <dgm:cxn modelId="{319B3171-8C0D-4198-B050-216FD35F49C9}" type="presParOf" srcId="{347982CB-5C05-445E-9280-02359BC63846}" destId="{8A91F2C0-0121-41A7-A21E-8A419D69BEC0}" srcOrd="7" destOrd="0" presId="urn:microsoft.com/office/officeart/2005/8/layout/pyramid2"/>
    <dgm:cxn modelId="{F9B28274-5D5A-414E-B680-5890E616A99B}" type="presParOf" srcId="{347982CB-5C05-445E-9280-02359BC63846}" destId="{BD7E30C1-8919-4989-A3D5-1056AA81AB04}" srcOrd="8" destOrd="0" presId="urn:microsoft.com/office/officeart/2005/8/layout/pyramid2"/>
    <dgm:cxn modelId="{2DE51357-AEFD-4DEE-89E6-D30F5D41DA83}" type="presParOf" srcId="{347982CB-5C05-445E-9280-02359BC63846}" destId="{ACFF5371-F4D9-4915-B70F-AF0225FD07A8}" srcOrd="9" destOrd="0" presId="urn:microsoft.com/office/officeart/2005/8/layout/pyramid2"/>
    <dgm:cxn modelId="{72265F4A-683E-46ED-BFD7-5A39E0F463C3}" type="presParOf" srcId="{347982CB-5C05-445E-9280-02359BC63846}" destId="{BE06AE0E-F23E-4AAE-8560-EB4B1BB64A73}" srcOrd="10" destOrd="0" presId="urn:microsoft.com/office/officeart/2005/8/layout/pyramid2"/>
    <dgm:cxn modelId="{13AADEC3-E60A-4486-ABB8-A2BE822C5D04}"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4378EB56-5A8D-43CD-82A9-078CF44D7D74}" type="presOf" srcId="{370AC389-38C1-467B-ADD4-6D25DFD89B93}" destId="{A97FC0F0-C262-4129-953A-66A1DE93F7F7}" srcOrd="0" destOrd="0" presId="urn:microsoft.com/office/officeart/2005/8/layout/pyramid2"/>
    <dgm:cxn modelId="{57EDD85D-B29C-46AD-A8CD-04F8D3A07B84}" type="presOf" srcId="{8BEED74E-F41E-4CCB-8B4F-B1666FB8BA68}" destId="{E9782035-3F21-4E7C-8367-1EBC38EDC231}" srcOrd="0" destOrd="0" presId="urn:microsoft.com/office/officeart/2005/8/layout/pyramid2"/>
    <dgm:cxn modelId="{AC952B93-B3D8-4841-AAF3-2C26FDBEE3D1}"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70B13486-C48A-4EE3-ABE7-2848E8780516}" type="presOf" srcId="{BE48EDEB-AD57-420E-B975-F586443E2BE7}" destId="{BD7E30C1-8919-4989-A3D5-1056AA81AB04}"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92A4745A-46B1-4DDC-9048-5150F7DE1A1B}" type="presOf" srcId="{504E9BC7-6B1B-4819-97E5-80A66754053B}" destId="{03F10FC8-8F51-49E6-A25A-3E63B0EE6B8A}" srcOrd="0" destOrd="0" presId="urn:microsoft.com/office/officeart/2005/8/layout/pyramid2"/>
    <dgm:cxn modelId="{F1E2426C-EF1F-4C22-B210-D6221AC6F195}" srcId="{3D72F352-2A22-4EDD-A340-DBCEC383B76B}" destId="{8BEED74E-F41E-4CCB-8B4F-B1666FB8BA68}" srcOrd="1" destOrd="0" parTransId="{B1D9DB88-D1B2-48AC-8732-5D123B472C24}" sibTransId="{6A7C6E74-7087-4E15-83AD-8D4DBE5E7438}"/>
    <dgm:cxn modelId="{0685422E-C286-48A8-8372-4394C5755748}" srcId="{3D72F352-2A22-4EDD-A340-DBCEC383B76B}" destId="{1C053F88-AAA5-43FD-AE20-996DD88E59AE}" srcOrd="2" destOrd="0" parTransId="{51E7F032-5244-4BCB-94AD-99836D6A0B2C}" sibTransId="{C38CA452-046C-4B8B-A071-60A7299C26AA}"/>
    <dgm:cxn modelId="{D6191F54-2B77-4649-A08C-026358FC594A}" srcId="{3D72F352-2A22-4EDD-A340-DBCEC383B76B}" destId="{370AC389-38C1-467B-ADD4-6D25DFD89B93}" srcOrd="0" destOrd="0" parTransId="{43D31A2E-CC42-44C8-9CD7-E46D57A66D6A}" sibTransId="{B7E7C87D-5646-4156-98A7-710B8F5AC862}"/>
    <dgm:cxn modelId="{63F10BB3-035F-4FF5-B464-75CBA705B51C}" type="presOf" srcId="{1C053F88-AAA5-43FD-AE20-996DD88E59AE}" destId="{BC8CC3FA-2525-438C-B9B6-979591F5C1DD}"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C761540A-77D1-4E94-936A-2D151DA212D3}" type="presOf" srcId="{3D72F352-2A22-4EDD-A340-DBCEC383B76B}" destId="{B27C03EA-913F-48F6-A09A-584DE285F239}" srcOrd="0" destOrd="0" presId="urn:microsoft.com/office/officeart/2005/8/layout/pyramid2"/>
    <dgm:cxn modelId="{5F5C4421-3034-4F77-8266-90E7614A8E8A}" type="presParOf" srcId="{B27C03EA-913F-48F6-A09A-584DE285F239}" destId="{3371F4EC-EA2F-4D96-987E-D3F8B046F9E1}" srcOrd="0" destOrd="0" presId="urn:microsoft.com/office/officeart/2005/8/layout/pyramid2"/>
    <dgm:cxn modelId="{CD930287-59B6-4D6E-9B31-F6B11823248D}" type="presParOf" srcId="{B27C03EA-913F-48F6-A09A-584DE285F239}" destId="{347982CB-5C05-445E-9280-02359BC63846}" srcOrd="1" destOrd="0" presId="urn:microsoft.com/office/officeart/2005/8/layout/pyramid2"/>
    <dgm:cxn modelId="{5B487F63-6A21-42AE-9E5A-0ED3522ADF4A}" type="presParOf" srcId="{347982CB-5C05-445E-9280-02359BC63846}" destId="{A97FC0F0-C262-4129-953A-66A1DE93F7F7}" srcOrd="0" destOrd="0" presId="urn:microsoft.com/office/officeart/2005/8/layout/pyramid2"/>
    <dgm:cxn modelId="{F0FE210C-963B-45BB-81C5-0595DD7F4445}" type="presParOf" srcId="{347982CB-5C05-445E-9280-02359BC63846}" destId="{D7597E76-F2E9-418E-9931-E4E2E1D2469A}" srcOrd="1" destOrd="0" presId="urn:microsoft.com/office/officeart/2005/8/layout/pyramid2"/>
    <dgm:cxn modelId="{791E6541-01EF-4D47-B1BB-DA0AB1AD5AFA}" type="presParOf" srcId="{347982CB-5C05-445E-9280-02359BC63846}" destId="{E9782035-3F21-4E7C-8367-1EBC38EDC231}" srcOrd="2" destOrd="0" presId="urn:microsoft.com/office/officeart/2005/8/layout/pyramid2"/>
    <dgm:cxn modelId="{1717D5E7-5E5E-4C0C-8933-0B5D54348D6F}" type="presParOf" srcId="{347982CB-5C05-445E-9280-02359BC63846}" destId="{E1E755E8-694A-42C1-A507-57D781A570AB}" srcOrd="3" destOrd="0" presId="urn:microsoft.com/office/officeart/2005/8/layout/pyramid2"/>
    <dgm:cxn modelId="{88153439-3870-4F11-943C-6B3A7AA2E731}" type="presParOf" srcId="{347982CB-5C05-445E-9280-02359BC63846}" destId="{BC8CC3FA-2525-438C-B9B6-979591F5C1DD}" srcOrd="4" destOrd="0" presId="urn:microsoft.com/office/officeart/2005/8/layout/pyramid2"/>
    <dgm:cxn modelId="{CA7B0AC2-4462-48D8-B3CB-F36C979676E7}" type="presParOf" srcId="{347982CB-5C05-445E-9280-02359BC63846}" destId="{65D6D50E-2FF3-40D9-B804-7AB6B8D7BB1D}" srcOrd="5" destOrd="0" presId="urn:microsoft.com/office/officeart/2005/8/layout/pyramid2"/>
    <dgm:cxn modelId="{406F4D12-20E3-45C5-9601-28FF6AB3787E}" type="presParOf" srcId="{347982CB-5C05-445E-9280-02359BC63846}" destId="{03F10FC8-8F51-49E6-A25A-3E63B0EE6B8A}" srcOrd="6" destOrd="0" presId="urn:microsoft.com/office/officeart/2005/8/layout/pyramid2"/>
    <dgm:cxn modelId="{177D1BFA-699E-485E-9CCC-2D9A236433B2}" type="presParOf" srcId="{347982CB-5C05-445E-9280-02359BC63846}" destId="{8A91F2C0-0121-41A7-A21E-8A419D69BEC0}" srcOrd="7" destOrd="0" presId="urn:microsoft.com/office/officeart/2005/8/layout/pyramid2"/>
    <dgm:cxn modelId="{03601651-9B8C-44AE-A5E7-A13341618EEC}" type="presParOf" srcId="{347982CB-5C05-445E-9280-02359BC63846}" destId="{BD7E30C1-8919-4989-A3D5-1056AA81AB04}" srcOrd="8" destOrd="0" presId="urn:microsoft.com/office/officeart/2005/8/layout/pyramid2"/>
    <dgm:cxn modelId="{6D6D48C1-35B3-441D-AEDE-6CD32EF61C74}" type="presParOf" srcId="{347982CB-5C05-445E-9280-02359BC63846}" destId="{ACFF5371-F4D9-4915-B70F-AF0225FD07A8}" srcOrd="9" destOrd="0" presId="urn:microsoft.com/office/officeart/2005/8/layout/pyramid2"/>
    <dgm:cxn modelId="{5660B81D-11A7-4C19-90C9-3F2DAC540A9F}" type="presParOf" srcId="{347982CB-5C05-445E-9280-02359BC63846}" destId="{BE06AE0E-F23E-4AAE-8560-EB4B1BB64A73}" srcOrd="10" destOrd="0" presId="urn:microsoft.com/office/officeart/2005/8/layout/pyramid2"/>
    <dgm:cxn modelId="{39C8E109-58A8-4C1E-A2B9-EA6B0F217BE9}"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D6191F54-2B77-4649-A08C-026358FC594A}" srcId="{3D72F352-2A22-4EDD-A340-DBCEC383B76B}" destId="{370AC389-38C1-467B-ADD4-6D25DFD89B93}" srcOrd="0" destOrd="0" parTransId="{43D31A2E-CC42-44C8-9CD7-E46D57A66D6A}" sibTransId="{B7E7C87D-5646-4156-98A7-710B8F5AC862}"/>
    <dgm:cxn modelId="{0D0053A1-8789-4CE1-8219-6E4FD246ADAA}" type="presOf" srcId="{370AC389-38C1-467B-ADD4-6D25DFD89B93}" destId="{A97FC0F0-C262-4129-953A-66A1DE93F7F7}"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6E7997E4-98B6-4D63-A726-6E0AE4D1B738}"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D989F24A-6263-4498-AE89-493D7EFF55A7}" type="presOf" srcId="{1C053F88-AAA5-43FD-AE20-996DD88E59AE}" destId="{BC8CC3FA-2525-438C-B9B6-979591F5C1DD}" srcOrd="0" destOrd="0" presId="urn:microsoft.com/office/officeart/2005/8/layout/pyramid2"/>
    <dgm:cxn modelId="{8634D68B-AE55-483C-8F5B-44727E5AE1C9}" type="presOf" srcId="{8BEED74E-F41E-4CCB-8B4F-B1666FB8BA68}" destId="{E9782035-3F21-4E7C-8367-1EBC38EDC231}" srcOrd="0" destOrd="0" presId="urn:microsoft.com/office/officeart/2005/8/layout/pyramid2"/>
    <dgm:cxn modelId="{78AFC649-6CAF-44ED-B5EE-524848CA8D61}" type="presOf" srcId="{504E9BC7-6B1B-4819-97E5-80A66754053B}" destId="{03F10FC8-8F51-49E6-A25A-3E63B0EE6B8A}" srcOrd="0" destOrd="0" presId="urn:microsoft.com/office/officeart/2005/8/layout/pyramid2"/>
    <dgm:cxn modelId="{BAB6ADFC-A950-47CA-8FED-87E414581939}" type="presOf" srcId="{BE48EDEB-AD57-420E-B975-F586443E2BE7}" destId="{BD7E30C1-8919-4989-A3D5-1056AA81AB04}" srcOrd="0" destOrd="0" presId="urn:microsoft.com/office/officeart/2005/8/layout/pyramid2"/>
    <dgm:cxn modelId="{A89073A6-E72B-4AEA-AABF-396392D20FAB}" type="presOf" srcId="{3D72F352-2A22-4EDD-A340-DBCEC383B76B}" destId="{B27C03EA-913F-48F6-A09A-584DE285F239}"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B90711BC-434F-42CB-AC04-2EA6406EF26C}" type="presParOf" srcId="{B27C03EA-913F-48F6-A09A-584DE285F239}" destId="{3371F4EC-EA2F-4D96-987E-D3F8B046F9E1}" srcOrd="0" destOrd="0" presId="urn:microsoft.com/office/officeart/2005/8/layout/pyramid2"/>
    <dgm:cxn modelId="{5B8DA008-B667-46ED-8C8A-4D4A6B9E5768}" type="presParOf" srcId="{B27C03EA-913F-48F6-A09A-584DE285F239}" destId="{347982CB-5C05-445E-9280-02359BC63846}" srcOrd="1" destOrd="0" presId="urn:microsoft.com/office/officeart/2005/8/layout/pyramid2"/>
    <dgm:cxn modelId="{7CB92F2E-C26A-4F16-9E52-3EB9994D55AD}" type="presParOf" srcId="{347982CB-5C05-445E-9280-02359BC63846}" destId="{A97FC0F0-C262-4129-953A-66A1DE93F7F7}" srcOrd="0" destOrd="0" presId="urn:microsoft.com/office/officeart/2005/8/layout/pyramid2"/>
    <dgm:cxn modelId="{76A7B78E-28BB-4C5D-AD98-613B8752881A}" type="presParOf" srcId="{347982CB-5C05-445E-9280-02359BC63846}" destId="{D7597E76-F2E9-418E-9931-E4E2E1D2469A}" srcOrd="1" destOrd="0" presId="urn:microsoft.com/office/officeart/2005/8/layout/pyramid2"/>
    <dgm:cxn modelId="{0674E178-B20D-4B4B-93A9-EF9DC96219F2}" type="presParOf" srcId="{347982CB-5C05-445E-9280-02359BC63846}" destId="{E9782035-3F21-4E7C-8367-1EBC38EDC231}" srcOrd="2" destOrd="0" presId="urn:microsoft.com/office/officeart/2005/8/layout/pyramid2"/>
    <dgm:cxn modelId="{5904F083-903F-4AA0-B77B-FD0C731F2B50}" type="presParOf" srcId="{347982CB-5C05-445E-9280-02359BC63846}" destId="{E1E755E8-694A-42C1-A507-57D781A570AB}" srcOrd="3" destOrd="0" presId="urn:microsoft.com/office/officeart/2005/8/layout/pyramid2"/>
    <dgm:cxn modelId="{75BA982E-38E9-4E8F-8C66-F0B5BED88719}" type="presParOf" srcId="{347982CB-5C05-445E-9280-02359BC63846}" destId="{BC8CC3FA-2525-438C-B9B6-979591F5C1DD}" srcOrd="4" destOrd="0" presId="urn:microsoft.com/office/officeart/2005/8/layout/pyramid2"/>
    <dgm:cxn modelId="{28F7868B-8C3F-4B36-92B8-5E45E129BDF3}" type="presParOf" srcId="{347982CB-5C05-445E-9280-02359BC63846}" destId="{65D6D50E-2FF3-40D9-B804-7AB6B8D7BB1D}" srcOrd="5" destOrd="0" presId="urn:microsoft.com/office/officeart/2005/8/layout/pyramid2"/>
    <dgm:cxn modelId="{B90EF91F-D92C-4DF2-B394-5976B6DE6B0A}" type="presParOf" srcId="{347982CB-5C05-445E-9280-02359BC63846}" destId="{03F10FC8-8F51-49E6-A25A-3E63B0EE6B8A}" srcOrd="6" destOrd="0" presId="urn:microsoft.com/office/officeart/2005/8/layout/pyramid2"/>
    <dgm:cxn modelId="{C898419D-34EF-4996-A31A-5E3801EAE1BD}" type="presParOf" srcId="{347982CB-5C05-445E-9280-02359BC63846}" destId="{8A91F2C0-0121-41A7-A21E-8A419D69BEC0}" srcOrd="7" destOrd="0" presId="urn:microsoft.com/office/officeart/2005/8/layout/pyramid2"/>
    <dgm:cxn modelId="{426AD3EF-3F07-4473-950F-B558E1DB6110}" type="presParOf" srcId="{347982CB-5C05-445E-9280-02359BC63846}" destId="{BD7E30C1-8919-4989-A3D5-1056AA81AB04}" srcOrd="8" destOrd="0" presId="urn:microsoft.com/office/officeart/2005/8/layout/pyramid2"/>
    <dgm:cxn modelId="{957FE6A1-2A06-4F88-B48C-F9033890654A}" type="presParOf" srcId="{347982CB-5C05-445E-9280-02359BC63846}" destId="{ACFF5371-F4D9-4915-B70F-AF0225FD07A8}" srcOrd="9" destOrd="0" presId="urn:microsoft.com/office/officeart/2005/8/layout/pyramid2"/>
    <dgm:cxn modelId="{836B04C1-667F-49AF-B4E4-47F348644972}" type="presParOf" srcId="{347982CB-5C05-445E-9280-02359BC63846}" destId="{BE06AE0E-F23E-4AAE-8560-EB4B1BB64A73}" srcOrd="10" destOrd="0" presId="urn:microsoft.com/office/officeart/2005/8/layout/pyramid2"/>
    <dgm:cxn modelId="{AA6B97E3-E440-45A5-8270-A49BFC47C5B9}"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month</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month</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month</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month</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month</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month</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C61A4B2B-0C92-4EE6-A2B7-891BDB51DA51}" type="presOf" srcId="{504E9BC7-6B1B-4819-97E5-80A66754053B}" destId="{03F10FC8-8F51-49E6-A25A-3E63B0EE6B8A}"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9E08EC39-B404-4E34-B312-E041696E26B1}" type="presOf" srcId="{9217F792-B9CC-4EA3-BE4D-35CCD3997FB6}" destId="{BE06AE0E-F23E-4AAE-8560-EB4B1BB64A73}" srcOrd="0" destOrd="0" presId="urn:microsoft.com/office/officeart/2005/8/layout/pyramid2"/>
    <dgm:cxn modelId="{2D8581C3-0B36-4C57-AAAA-6CE56EC5C449}" type="presOf" srcId="{1C053F88-AAA5-43FD-AE20-996DD88E59AE}" destId="{BC8CC3FA-2525-438C-B9B6-979591F5C1DD}" srcOrd="0" destOrd="0" presId="urn:microsoft.com/office/officeart/2005/8/layout/pyramid2"/>
    <dgm:cxn modelId="{A8BD3269-2A91-485F-947E-82EE4AC84F1C}" type="presOf" srcId="{3D72F352-2A22-4EDD-A340-DBCEC383B76B}" destId="{B27C03EA-913F-48F6-A09A-584DE285F239}"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A319890F-67E5-4005-9830-67853A02B8FC}"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2A66CACF-43CA-450A-B8E4-1F2958EA3272}" type="presOf" srcId="{370AC389-38C1-467B-ADD4-6D25DFD89B93}" destId="{A97FC0F0-C262-4129-953A-66A1DE93F7F7}" srcOrd="0" destOrd="0" presId="urn:microsoft.com/office/officeart/2005/8/layout/pyramid2"/>
    <dgm:cxn modelId="{FAB8575D-3281-404B-865B-A22C8AEAB047}" type="presOf" srcId="{8BEED74E-F41E-4CCB-8B4F-B1666FB8BA68}" destId="{E9782035-3F21-4E7C-8367-1EBC38EDC231}"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D44958E7-64D3-49FF-8B8D-970B295CB2D0}" type="presParOf" srcId="{B27C03EA-913F-48F6-A09A-584DE285F239}" destId="{3371F4EC-EA2F-4D96-987E-D3F8B046F9E1}" srcOrd="0" destOrd="0" presId="urn:microsoft.com/office/officeart/2005/8/layout/pyramid2"/>
    <dgm:cxn modelId="{21614F8A-BBB3-4C09-8960-7A462D4B0075}" type="presParOf" srcId="{B27C03EA-913F-48F6-A09A-584DE285F239}" destId="{347982CB-5C05-445E-9280-02359BC63846}" srcOrd="1" destOrd="0" presId="urn:microsoft.com/office/officeart/2005/8/layout/pyramid2"/>
    <dgm:cxn modelId="{5808E7F1-0BF8-4F6F-8DC3-7181393D1D86}" type="presParOf" srcId="{347982CB-5C05-445E-9280-02359BC63846}" destId="{A97FC0F0-C262-4129-953A-66A1DE93F7F7}" srcOrd="0" destOrd="0" presId="urn:microsoft.com/office/officeart/2005/8/layout/pyramid2"/>
    <dgm:cxn modelId="{ED4DE8DB-A69F-4F0A-879A-01D68CB923DD}" type="presParOf" srcId="{347982CB-5C05-445E-9280-02359BC63846}" destId="{D7597E76-F2E9-418E-9931-E4E2E1D2469A}" srcOrd="1" destOrd="0" presId="urn:microsoft.com/office/officeart/2005/8/layout/pyramid2"/>
    <dgm:cxn modelId="{9E3AF277-43D7-4C11-A7C4-88F6CC7EDE7C}" type="presParOf" srcId="{347982CB-5C05-445E-9280-02359BC63846}" destId="{E9782035-3F21-4E7C-8367-1EBC38EDC231}" srcOrd="2" destOrd="0" presId="urn:microsoft.com/office/officeart/2005/8/layout/pyramid2"/>
    <dgm:cxn modelId="{6190C51D-E84C-4499-ABA9-46C97EF4C818}" type="presParOf" srcId="{347982CB-5C05-445E-9280-02359BC63846}" destId="{E1E755E8-694A-42C1-A507-57D781A570AB}" srcOrd="3" destOrd="0" presId="urn:microsoft.com/office/officeart/2005/8/layout/pyramid2"/>
    <dgm:cxn modelId="{71B8A729-F35E-4AD9-B7D0-A58ADBEBA08B}" type="presParOf" srcId="{347982CB-5C05-445E-9280-02359BC63846}" destId="{BC8CC3FA-2525-438C-B9B6-979591F5C1DD}" srcOrd="4" destOrd="0" presId="urn:microsoft.com/office/officeart/2005/8/layout/pyramid2"/>
    <dgm:cxn modelId="{A8040903-7CF2-42A2-9A97-3BC092ADE792}" type="presParOf" srcId="{347982CB-5C05-445E-9280-02359BC63846}" destId="{65D6D50E-2FF3-40D9-B804-7AB6B8D7BB1D}" srcOrd="5" destOrd="0" presId="urn:microsoft.com/office/officeart/2005/8/layout/pyramid2"/>
    <dgm:cxn modelId="{F0C4C42D-43B8-459F-8D2C-9047F135F43B}" type="presParOf" srcId="{347982CB-5C05-445E-9280-02359BC63846}" destId="{03F10FC8-8F51-49E6-A25A-3E63B0EE6B8A}" srcOrd="6" destOrd="0" presId="urn:microsoft.com/office/officeart/2005/8/layout/pyramid2"/>
    <dgm:cxn modelId="{2507F7B4-A991-4B02-9A3F-E0CDB3C5BCAD}" type="presParOf" srcId="{347982CB-5C05-445E-9280-02359BC63846}" destId="{8A91F2C0-0121-41A7-A21E-8A419D69BEC0}" srcOrd="7" destOrd="0" presId="urn:microsoft.com/office/officeart/2005/8/layout/pyramid2"/>
    <dgm:cxn modelId="{7A006683-3135-4794-A556-9AFEDAC2FEF3}" type="presParOf" srcId="{347982CB-5C05-445E-9280-02359BC63846}" destId="{BD7E30C1-8919-4989-A3D5-1056AA81AB04}" srcOrd="8" destOrd="0" presId="urn:microsoft.com/office/officeart/2005/8/layout/pyramid2"/>
    <dgm:cxn modelId="{6AEC74E0-A364-4F49-8842-0B6621A9CCAE}" type="presParOf" srcId="{347982CB-5C05-445E-9280-02359BC63846}" destId="{ACFF5371-F4D9-4915-B70F-AF0225FD07A8}" srcOrd="9" destOrd="0" presId="urn:microsoft.com/office/officeart/2005/8/layout/pyramid2"/>
    <dgm:cxn modelId="{F5FF95A6-C5D2-41FF-A47A-EBA390DBFDDB}" type="presParOf" srcId="{347982CB-5C05-445E-9280-02359BC63846}" destId="{BE06AE0E-F23E-4AAE-8560-EB4B1BB64A73}" srcOrd="10" destOrd="0" presId="urn:microsoft.com/office/officeart/2005/8/layout/pyramid2"/>
    <dgm:cxn modelId="{F51135D2-18D5-4EE5-A2BD-61D3ED2D055D}"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0C65C698-1AB2-4D29-879D-B3AFFCFA08F8}" type="presOf" srcId="{3D72F352-2A22-4EDD-A340-DBCEC383B76B}" destId="{B27C03EA-913F-48F6-A09A-584DE285F239}"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76098A96-DC7F-4AD4-9473-218339477FB7}" srcId="{3D72F352-2A22-4EDD-A340-DBCEC383B76B}" destId="{9217F792-B9CC-4EA3-BE4D-35CCD3997FB6}" srcOrd="5" destOrd="0" parTransId="{31FD4227-10B2-42E0-A237-4AD13E4EDEB2}" sibTransId="{A343DB9E-79F5-4168-9DBA-BC8653E6F6AB}"/>
    <dgm:cxn modelId="{7A99277D-8099-42C3-8B79-643198611F23}" type="presOf" srcId="{370AC389-38C1-467B-ADD4-6D25DFD89B93}" destId="{A97FC0F0-C262-4129-953A-66A1DE93F7F7}" srcOrd="0" destOrd="0" presId="urn:microsoft.com/office/officeart/2005/8/layout/pyramid2"/>
    <dgm:cxn modelId="{9C00D60C-5D77-4311-BC90-2D9F6FCF4FDD}" type="presOf" srcId="{8BEED74E-F41E-4CCB-8B4F-B1666FB8BA68}" destId="{E9782035-3F21-4E7C-8367-1EBC38EDC231}" srcOrd="0" destOrd="0" presId="urn:microsoft.com/office/officeart/2005/8/layout/pyramid2"/>
    <dgm:cxn modelId="{1D21FA94-7F19-4129-9982-6E7A1F2AC234}" type="presOf" srcId="{504E9BC7-6B1B-4819-97E5-80A66754053B}" destId="{03F10FC8-8F51-49E6-A25A-3E63B0EE6B8A}"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1F9E2503-ACCB-4B89-9365-2AA115A080E1}" type="presOf" srcId="{9217F792-B9CC-4EA3-BE4D-35CCD3997FB6}" destId="{BE06AE0E-F23E-4AAE-8560-EB4B1BB64A73}" srcOrd="0" destOrd="0" presId="urn:microsoft.com/office/officeart/2005/8/layout/pyramid2"/>
    <dgm:cxn modelId="{8A8B8FF8-F37C-41BB-93A7-497516726080}" type="presOf" srcId="{1C053F88-AAA5-43FD-AE20-996DD88E59AE}" destId="{BC8CC3FA-2525-438C-B9B6-979591F5C1DD}" srcOrd="0" destOrd="0" presId="urn:microsoft.com/office/officeart/2005/8/layout/pyramid2"/>
    <dgm:cxn modelId="{B8205136-5CC5-476D-BCBE-2B4CECC3E9C5}" type="presOf" srcId="{BE48EDEB-AD57-420E-B975-F586443E2BE7}" destId="{BD7E30C1-8919-4989-A3D5-1056AA81AB04}"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8CA79655-7578-46CB-9C14-9DAFE8AAED8D}" type="presParOf" srcId="{B27C03EA-913F-48F6-A09A-584DE285F239}" destId="{3371F4EC-EA2F-4D96-987E-D3F8B046F9E1}" srcOrd="0" destOrd="0" presId="urn:microsoft.com/office/officeart/2005/8/layout/pyramid2"/>
    <dgm:cxn modelId="{EB3C7D65-34C5-471D-8974-8BF344AB6EB1}" type="presParOf" srcId="{B27C03EA-913F-48F6-A09A-584DE285F239}" destId="{347982CB-5C05-445E-9280-02359BC63846}" srcOrd="1" destOrd="0" presId="urn:microsoft.com/office/officeart/2005/8/layout/pyramid2"/>
    <dgm:cxn modelId="{668277A1-3D04-4BA2-9EC1-0E000880A1D3}" type="presParOf" srcId="{347982CB-5C05-445E-9280-02359BC63846}" destId="{A97FC0F0-C262-4129-953A-66A1DE93F7F7}" srcOrd="0" destOrd="0" presId="urn:microsoft.com/office/officeart/2005/8/layout/pyramid2"/>
    <dgm:cxn modelId="{74DEC6D1-BB3A-4984-A852-D876580B2DC9}" type="presParOf" srcId="{347982CB-5C05-445E-9280-02359BC63846}" destId="{D7597E76-F2E9-418E-9931-E4E2E1D2469A}" srcOrd="1" destOrd="0" presId="urn:microsoft.com/office/officeart/2005/8/layout/pyramid2"/>
    <dgm:cxn modelId="{E2D0E1C5-3519-4B8D-96F2-CC12EBFDC2DE}" type="presParOf" srcId="{347982CB-5C05-445E-9280-02359BC63846}" destId="{E9782035-3F21-4E7C-8367-1EBC38EDC231}" srcOrd="2" destOrd="0" presId="urn:microsoft.com/office/officeart/2005/8/layout/pyramid2"/>
    <dgm:cxn modelId="{CBD01EBC-017E-4FBB-B4EA-75B34AB874E1}" type="presParOf" srcId="{347982CB-5C05-445E-9280-02359BC63846}" destId="{E1E755E8-694A-42C1-A507-57D781A570AB}" srcOrd="3" destOrd="0" presId="urn:microsoft.com/office/officeart/2005/8/layout/pyramid2"/>
    <dgm:cxn modelId="{2103B8B9-EDCE-455F-AEA7-8EE62DCD911D}" type="presParOf" srcId="{347982CB-5C05-445E-9280-02359BC63846}" destId="{BC8CC3FA-2525-438C-B9B6-979591F5C1DD}" srcOrd="4" destOrd="0" presId="urn:microsoft.com/office/officeart/2005/8/layout/pyramid2"/>
    <dgm:cxn modelId="{02A7E23D-9DFC-457F-BCF2-A3CE4E6C2802}" type="presParOf" srcId="{347982CB-5C05-445E-9280-02359BC63846}" destId="{65D6D50E-2FF3-40D9-B804-7AB6B8D7BB1D}" srcOrd="5" destOrd="0" presId="urn:microsoft.com/office/officeart/2005/8/layout/pyramid2"/>
    <dgm:cxn modelId="{B72B64BB-FD95-47E2-909B-C32768D8DD74}" type="presParOf" srcId="{347982CB-5C05-445E-9280-02359BC63846}" destId="{03F10FC8-8F51-49E6-A25A-3E63B0EE6B8A}" srcOrd="6" destOrd="0" presId="urn:microsoft.com/office/officeart/2005/8/layout/pyramid2"/>
    <dgm:cxn modelId="{105B0A3F-D0BA-4BAA-9ECC-562AE42D9E0C}" type="presParOf" srcId="{347982CB-5C05-445E-9280-02359BC63846}" destId="{8A91F2C0-0121-41A7-A21E-8A419D69BEC0}" srcOrd="7" destOrd="0" presId="urn:microsoft.com/office/officeart/2005/8/layout/pyramid2"/>
    <dgm:cxn modelId="{B65DC073-A8B9-4223-8F28-77E3FA3F7342}" type="presParOf" srcId="{347982CB-5C05-445E-9280-02359BC63846}" destId="{BD7E30C1-8919-4989-A3D5-1056AA81AB04}" srcOrd="8" destOrd="0" presId="urn:microsoft.com/office/officeart/2005/8/layout/pyramid2"/>
    <dgm:cxn modelId="{A7E1F880-A8FB-4C46-8BF5-31AB210A08F5}" type="presParOf" srcId="{347982CB-5C05-445E-9280-02359BC63846}" destId="{ACFF5371-F4D9-4915-B70F-AF0225FD07A8}" srcOrd="9" destOrd="0" presId="urn:microsoft.com/office/officeart/2005/8/layout/pyramid2"/>
    <dgm:cxn modelId="{0F855DD4-9F63-4994-B900-4C201E0E9760}" type="presParOf" srcId="{347982CB-5C05-445E-9280-02359BC63846}" destId="{BE06AE0E-F23E-4AAE-8560-EB4B1BB64A73}" srcOrd="10" destOrd="0" presId="urn:microsoft.com/office/officeart/2005/8/layout/pyramid2"/>
    <dgm:cxn modelId="{7CF4AD6A-A202-4F39-9F42-B2F0EEF6347B}"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840CF352-DB99-4E05-AE3B-C86BF9BFE275}" type="presOf" srcId="{504E9BC7-6B1B-4819-97E5-80A66754053B}" destId="{03F10FC8-8F51-49E6-A25A-3E63B0EE6B8A}"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45201ECD-39C0-4419-91EC-AB1A4E6F1902}" type="presOf" srcId="{8BEED74E-F41E-4CCB-8B4F-B1666FB8BA68}" destId="{E9782035-3F21-4E7C-8367-1EBC38EDC231}"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E66338BC-04DC-4AD7-ADA6-9BFD8540E488}" type="presOf" srcId="{BE48EDEB-AD57-420E-B975-F586443E2BE7}" destId="{BD7E30C1-8919-4989-A3D5-1056AA81AB04}"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DECF9330-ED3C-4EE6-9859-5CBDC1144676}" type="presOf" srcId="{1C053F88-AAA5-43FD-AE20-996DD88E59AE}" destId="{BC8CC3FA-2525-438C-B9B6-979591F5C1DD}" srcOrd="0" destOrd="0" presId="urn:microsoft.com/office/officeart/2005/8/layout/pyramid2"/>
    <dgm:cxn modelId="{62D20C32-B72B-4AAA-9B50-D93BF83C95E7}" type="presOf" srcId="{3D72F352-2A22-4EDD-A340-DBCEC383B76B}" destId="{B27C03EA-913F-48F6-A09A-584DE285F239}" srcOrd="0" destOrd="0" presId="urn:microsoft.com/office/officeart/2005/8/layout/pyramid2"/>
    <dgm:cxn modelId="{52271912-0A9F-4A3A-8058-03D4D459B70F}" type="presOf" srcId="{9217F792-B9CC-4EA3-BE4D-35CCD3997FB6}" destId="{BE06AE0E-F23E-4AAE-8560-EB4B1BB64A73}"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0239F607-6F5C-4D20-A63A-B91D3654487B}" type="presOf" srcId="{370AC389-38C1-467B-ADD4-6D25DFD89B93}" destId="{A97FC0F0-C262-4129-953A-66A1DE93F7F7}" srcOrd="0" destOrd="0" presId="urn:microsoft.com/office/officeart/2005/8/layout/pyramid2"/>
    <dgm:cxn modelId="{95F91853-7DD0-4385-A83A-CEDD0D2558E7}" type="presParOf" srcId="{B27C03EA-913F-48F6-A09A-584DE285F239}" destId="{3371F4EC-EA2F-4D96-987E-D3F8B046F9E1}" srcOrd="0" destOrd="0" presId="urn:microsoft.com/office/officeart/2005/8/layout/pyramid2"/>
    <dgm:cxn modelId="{04A5B1FC-6F66-4BBA-9EDF-2D6E78F5EC54}" type="presParOf" srcId="{B27C03EA-913F-48F6-A09A-584DE285F239}" destId="{347982CB-5C05-445E-9280-02359BC63846}" srcOrd="1" destOrd="0" presId="urn:microsoft.com/office/officeart/2005/8/layout/pyramid2"/>
    <dgm:cxn modelId="{A08EAEE5-E43D-4EE2-8F50-A398D8ADFE52}" type="presParOf" srcId="{347982CB-5C05-445E-9280-02359BC63846}" destId="{A97FC0F0-C262-4129-953A-66A1DE93F7F7}" srcOrd="0" destOrd="0" presId="urn:microsoft.com/office/officeart/2005/8/layout/pyramid2"/>
    <dgm:cxn modelId="{8392E034-B429-4FEC-85E6-FB6F9DFB1874}" type="presParOf" srcId="{347982CB-5C05-445E-9280-02359BC63846}" destId="{D7597E76-F2E9-418E-9931-E4E2E1D2469A}" srcOrd="1" destOrd="0" presId="urn:microsoft.com/office/officeart/2005/8/layout/pyramid2"/>
    <dgm:cxn modelId="{49148F4C-F632-4902-97FD-3B20B46BED85}" type="presParOf" srcId="{347982CB-5C05-445E-9280-02359BC63846}" destId="{E9782035-3F21-4E7C-8367-1EBC38EDC231}" srcOrd="2" destOrd="0" presId="urn:microsoft.com/office/officeart/2005/8/layout/pyramid2"/>
    <dgm:cxn modelId="{7C31CD1B-3E20-43F1-AA21-D03DDE6E36F3}" type="presParOf" srcId="{347982CB-5C05-445E-9280-02359BC63846}" destId="{E1E755E8-694A-42C1-A507-57D781A570AB}" srcOrd="3" destOrd="0" presId="urn:microsoft.com/office/officeart/2005/8/layout/pyramid2"/>
    <dgm:cxn modelId="{5993B0DC-E5C5-4B2E-ABC8-07D219ECE627}" type="presParOf" srcId="{347982CB-5C05-445E-9280-02359BC63846}" destId="{BC8CC3FA-2525-438C-B9B6-979591F5C1DD}" srcOrd="4" destOrd="0" presId="urn:microsoft.com/office/officeart/2005/8/layout/pyramid2"/>
    <dgm:cxn modelId="{FC148D75-A13A-482D-A97A-5D0AC3A1AD4E}" type="presParOf" srcId="{347982CB-5C05-445E-9280-02359BC63846}" destId="{65D6D50E-2FF3-40D9-B804-7AB6B8D7BB1D}" srcOrd="5" destOrd="0" presId="urn:microsoft.com/office/officeart/2005/8/layout/pyramid2"/>
    <dgm:cxn modelId="{C6EACEDE-B393-47D8-A5CF-82B3172E39AA}" type="presParOf" srcId="{347982CB-5C05-445E-9280-02359BC63846}" destId="{03F10FC8-8F51-49E6-A25A-3E63B0EE6B8A}" srcOrd="6" destOrd="0" presId="urn:microsoft.com/office/officeart/2005/8/layout/pyramid2"/>
    <dgm:cxn modelId="{AEB1856A-E98E-48BC-909D-2B386DC28FB8}" type="presParOf" srcId="{347982CB-5C05-445E-9280-02359BC63846}" destId="{8A91F2C0-0121-41A7-A21E-8A419D69BEC0}" srcOrd="7" destOrd="0" presId="urn:microsoft.com/office/officeart/2005/8/layout/pyramid2"/>
    <dgm:cxn modelId="{DEFD5ADF-8F52-496C-B8C4-B563542D6981}" type="presParOf" srcId="{347982CB-5C05-445E-9280-02359BC63846}" destId="{BD7E30C1-8919-4989-A3D5-1056AA81AB04}" srcOrd="8" destOrd="0" presId="urn:microsoft.com/office/officeart/2005/8/layout/pyramid2"/>
    <dgm:cxn modelId="{F633F7BA-A646-48D3-9299-225129803461}" type="presParOf" srcId="{347982CB-5C05-445E-9280-02359BC63846}" destId="{ACFF5371-F4D9-4915-B70F-AF0225FD07A8}" srcOrd="9" destOrd="0" presId="urn:microsoft.com/office/officeart/2005/8/layout/pyramid2"/>
    <dgm:cxn modelId="{BEF0EC97-0961-401D-B3AE-12FB7DD30C97}" type="presParOf" srcId="{347982CB-5C05-445E-9280-02359BC63846}" destId="{BE06AE0E-F23E-4AAE-8560-EB4B1BB64A73}" srcOrd="10" destOrd="0" presId="urn:microsoft.com/office/officeart/2005/8/layout/pyramid2"/>
    <dgm:cxn modelId="{66A87C04-7EED-4EBF-91A8-5A70F8144F21}"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9606D26F-7A53-4A51-BADD-B3A9ADBD6139}" type="presOf" srcId="{1C053F88-AAA5-43FD-AE20-996DD88E59AE}" destId="{BC8CC3FA-2525-438C-B9B6-979591F5C1DD}"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115607CF-45D3-453D-BC98-78F8B93D8E90}" type="presOf" srcId="{BE48EDEB-AD57-420E-B975-F586443E2BE7}" destId="{BD7E30C1-8919-4989-A3D5-1056AA81AB04}" srcOrd="0" destOrd="0" presId="urn:microsoft.com/office/officeart/2005/8/layout/pyramid2"/>
    <dgm:cxn modelId="{98C512CD-32CC-456A-8940-330679818BCF}" type="presOf" srcId="{504E9BC7-6B1B-4819-97E5-80A66754053B}" destId="{03F10FC8-8F51-49E6-A25A-3E63B0EE6B8A}"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797F6CD2-9C4F-438D-858F-05ABED6C584C}" type="presOf" srcId="{9217F792-B9CC-4EA3-BE4D-35CCD3997FB6}" destId="{BE06AE0E-F23E-4AAE-8560-EB4B1BB64A73}"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DB5806F7-687C-4634-994C-FEEA62D80073}" type="presOf" srcId="{8BEED74E-F41E-4CCB-8B4F-B1666FB8BA68}" destId="{E9782035-3F21-4E7C-8367-1EBC38EDC231}" srcOrd="0" destOrd="0" presId="urn:microsoft.com/office/officeart/2005/8/layout/pyramid2"/>
    <dgm:cxn modelId="{32AB62D6-BCFA-443C-9E68-D3BC2F674C8E}" type="presOf" srcId="{3D72F352-2A22-4EDD-A340-DBCEC383B76B}" destId="{B27C03EA-913F-48F6-A09A-584DE285F239}" srcOrd="0" destOrd="0" presId="urn:microsoft.com/office/officeart/2005/8/layout/pyramid2"/>
    <dgm:cxn modelId="{0F2F3B55-2326-4F5A-AB10-864C4894CBAB}" type="presOf" srcId="{370AC389-38C1-467B-ADD4-6D25DFD89B93}" destId="{A97FC0F0-C262-4129-953A-66A1DE93F7F7}" srcOrd="0" destOrd="0" presId="urn:microsoft.com/office/officeart/2005/8/layout/pyramid2"/>
    <dgm:cxn modelId="{F0954487-592D-420F-8242-C43D188071A1}" srcId="{3D72F352-2A22-4EDD-A340-DBCEC383B76B}" destId="{BE48EDEB-AD57-420E-B975-F586443E2BE7}" srcOrd="4" destOrd="0" parTransId="{6FDD0BE5-D051-40A1-9532-2E2EBD02A854}" sibTransId="{595203C2-39BA-4DB3-B299-C38BA0ACCAAF}"/>
    <dgm:cxn modelId="{0685422E-C286-48A8-8372-4394C5755748}" srcId="{3D72F352-2A22-4EDD-A340-DBCEC383B76B}" destId="{1C053F88-AAA5-43FD-AE20-996DD88E59AE}" srcOrd="2" destOrd="0" parTransId="{51E7F032-5244-4BCB-94AD-99836D6A0B2C}" sibTransId="{C38CA452-046C-4B8B-A071-60A7299C26AA}"/>
    <dgm:cxn modelId="{88BDB6FD-1DA8-4E94-A406-E28BB766E1F3}" type="presParOf" srcId="{B27C03EA-913F-48F6-A09A-584DE285F239}" destId="{3371F4EC-EA2F-4D96-987E-D3F8B046F9E1}" srcOrd="0" destOrd="0" presId="urn:microsoft.com/office/officeart/2005/8/layout/pyramid2"/>
    <dgm:cxn modelId="{35BDE0D5-2FE2-4DE3-B2FA-D6E2D873EE99}" type="presParOf" srcId="{B27C03EA-913F-48F6-A09A-584DE285F239}" destId="{347982CB-5C05-445E-9280-02359BC63846}" srcOrd="1" destOrd="0" presId="urn:microsoft.com/office/officeart/2005/8/layout/pyramid2"/>
    <dgm:cxn modelId="{D30F656F-5219-4DA8-9666-445911411664}" type="presParOf" srcId="{347982CB-5C05-445E-9280-02359BC63846}" destId="{A97FC0F0-C262-4129-953A-66A1DE93F7F7}" srcOrd="0" destOrd="0" presId="urn:microsoft.com/office/officeart/2005/8/layout/pyramid2"/>
    <dgm:cxn modelId="{5E8121F9-9DB2-4DA2-A025-A8115CBA63EE}" type="presParOf" srcId="{347982CB-5C05-445E-9280-02359BC63846}" destId="{D7597E76-F2E9-418E-9931-E4E2E1D2469A}" srcOrd="1" destOrd="0" presId="urn:microsoft.com/office/officeart/2005/8/layout/pyramid2"/>
    <dgm:cxn modelId="{95B9757A-7634-4672-A80E-565BF63ADDAD}" type="presParOf" srcId="{347982CB-5C05-445E-9280-02359BC63846}" destId="{E9782035-3F21-4E7C-8367-1EBC38EDC231}" srcOrd="2" destOrd="0" presId="urn:microsoft.com/office/officeart/2005/8/layout/pyramid2"/>
    <dgm:cxn modelId="{713661E8-7757-494F-9D05-D811402DD422}" type="presParOf" srcId="{347982CB-5C05-445E-9280-02359BC63846}" destId="{E1E755E8-694A-42C1-A507-57D781A570AB}" srcOrd="3" destOrd="0" presId="urn:microsoft.com/office/officeart/2005/8/layout/pyramid2"/>
    <dgm:cxn modelId="{E1064E4F-5A1C-483A-8832-D538300EF7C4}" type="presParOf" srcId="{347982CB-5C05-445E-9280-02359BC63846}" destId="{BC8CC3FA-2525-438C-B9B6-979591F5C1DD}" srcOrd="4" destOrd="0" presId="urn:microsoft.com/office/officeart/2005/8/layout/pyramid2"/>
    <dgm:cxn modelId="{E7A8109A-55B6-4455-94C6-A77FB663278B}" type="presParOf" srcId="{347982CB-5C05-445E-9280-02359BC63846}" destId="{65D6D50E-2FF3-40D9-B804-7AB6B8D7BB1D}" srcOrd="5" destOrd="0" presId="urn:microsoft.com/office/officeart/2005/8/layout/pyramid2"/>
    <dgm:cxn modelId="{DAFB905F-0833-4B26-90FD-63E3D95C607B}" type="presParOf" srcId="{347982CB-5C05-445E-9280-02359BC63846}" destId="{03F10FC8-8F51-49E6-A25A-3E63B0EE6B8A}" srcOrd="6" destOrd="0" presId="urn:microsoft.com/office/officeart/2005/8/layout/pyramid2"/>
    <dgm:cxn modelId="{1AAF4AB4-CCB8-49BB-9A1D-42122468BAEE}" type="presParOf" srcId="{347982CB-5C05-445E-9280-02359BC63846}" destId="{8A91F2C0-0121-41A7-A21E-8A419D69BEC0}" srcOrd="7" destOrd="0" presId="urn:microsoft.com/office/officeart/2005/8/layout/pyramid2"/>
    <dgm:cxn modelId="{AFFE9389-9B94-44F1-93B8-071BD1D1BE89}" type="presParOf" srcId="{347982CB-5C05-445E-9280-02359BC63846}" destId="{BD7E30C1-8919-4989-A3D5-1056AA81AB04}" srcOrd="8" destOrd="0" presId="urn:microsoft.com/office/officeart/2005/8/layout/pyramid2"/>
    <dgm:cxn modelId="{9D459286-C75D-44D4-A871-39A3174502A9}" type="presParOf" srcId="{347982CB-5C05-445E-9280-02359BC63846}" destId="{ACFF5371-F4D9-4915-B70F-AF0225FD07A8}" srcOrd="9" destOrd="0" presId="urn:microsoft.com/office/officeart/2005/8/layout/pyramid2"/>
    <dgm:cxn modelId="{AFED395A-DF83-436B-AC1C-02EBF1A27BB7}" type="presParOf" srcId="{347982CB-5C05-445E-9280-02359BC63846}" destId="{BE06AE0E-F23E-4AAE-8560-EB4B1BB64A73}" srcOrd="10" destOrd="0" presId="urn:microsoft.com/office/officeart/2005/8/layout/pyramid2"/>
    <dgm:cxn modelId="{AAEAC558-041E-4C98-A3E3-97F68E861EF0}"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72F352-2A22-4EDD-A340-DBCEC383B76B}" type="doc">
      <dgm:prSet loTypeId="urn:microsoft.com/office/officeart/2005/8/layout/pyramid2" loCatId="pyramid" qsTypeId="urn:microsoft.com/office/officeart/2005/8/quickstyle/3d1" qsCatId="3D" csTypeId="urn:microsoft.com/office/officeart/2005/8/colors/accent0_3" csCatId="mainScheme" phldr="1"/>
      <dgm:spPr/>
    </dgm:pt>
    <dgm:pt modelId="{370AC389-38C1-467B-ADD4-6D25DFD89B93}">
      <dgm:prSet phldrT="[Text]"/>
      <dgm:spPr/>
      <dgm:t>
        <a:bodyPr/>
        <a:lstStyle/>
        <a:p>
          <a:r>
            <a:rPr lang="da-DK" dirty="0" smtClean="0"/>
            <a:t>1</a:t>
          </a:r>
          <a:r>
            <a:rPr lang="da-DK" baseline="30000" dirty="0" smtClean="0"/>
            <a:t>st</a:t>
          </a:r>
          <a:r>
            <a:rPr lang="da-DK" dirty="0" smtClean="0"/>
            <a:t> </a:t>
          </a:r>
          <a:r>
            <a:rPr lang="da-DK" dirty="0" smtClean="0"/>
            <a:t>step</a:t>
          </a:r>
          <a:endParaRPr lang="en-US" dirty="0"/>
        </a:p>
      </dgm:t>
    </dgm:pt>
    <dgm:pt modelId="{43D31A2E-CC42-44C8-9CD7-E46D57A66D6A}" type="parTrans" cxnId="{D6191F54-2B77-4649-A08C-026358FC594A}">
      <dgm:prSet/>
      <dgm:spPr/>
      <dgm:t>
        <a:bodyPr/>
        <a:lstStyle/>
        <a:p>
          <a:endParaRPr lang="en-US"/>
        </a:p>
      </dgm:t>
    </dgm:pt>
    <dgm:pt modelId="{B7E7C87D-5646-4156-98A7-710B8F5AC862}" type="sibTrans" cxnId="{D6191F54-2B77-4649-A08C-026358FC594A}">
      <dgm:prSet/>
      <dgm:spPr/>
      <dgm:t>
        <a:bodyPr/>
        <a:lstStyle/>
        <a:p>
          <a:endParaRPr lang="en-US"/>
        </a:p>
      </dgm:t>
    </dgm:pt>
    <dgm:pt modelId="{8BEED74E-F41E-4CCB-8B4F-B1666FB8BA68}">
      <dgm:prSet phldrT="[Text]"/>
      <dgm:spPr>
        <a:solidFill>
          <a:schemeClr val="accent2">
            <a:alpha val="90000"/>
          </a:schemeClr>
        </a:solidFill>
      </dgm:spPr>
      <dgm:t>
        <a:bodyPr/>
        <a:lstStyle/>
        <a:p>
          <a:r>
            <a:rPr lang="da-DK" dirty="0" smtClean="0"/>
            <a:t>2</a:t>
          </a:r>
          <a:r>
            <a:rPr lang="da-DK" baseline="30000" dirty="0" smtClean="0"/>
            <a:t>nd</a:t>
          </a:r>
          <a:r>
            <a:rPr lang="da-DK" dirty="0" smtClean="0"/>
            <a:t> </a:t>
          </a:r>
          <a:r>
            <a:rPr lang="da-DK" dirty="0" smtClean="0"/>
            <a:t>step</a:t>
          </a:r>
          <a:endParaRPr lang="en-US" dirty="0"/>
        </a:p>
      </dgm:t>
    </dgm:pt>
    <dgm:pt modelId="{B1D9DB88-D1B2-48AC-8732-5D123B472C24}" type="parTrans" cxnId="{F1E2426C-EF1F-4C22-B210-D6221AC6F195}">
      <dgm:prSet/>
      <dgm:spPr/>
      <dgm:t>
        <a:bodyPr/>
        <a:lstStyle/>
        <a:p>
          <a:endParaRPr lang="en-US"/>
        </a:p>
      </dgm:t>
    </dgm:pt>
    <dgm:pt modelId="{6A7C6E74-7087-4E15-83AD-8D4DBE5E7438}" type="sibTrans" cxnId="{F1E2426C-EF1F-4C22-B210-D6221AC6F195}">
      <dgm:prSet/>
      <dgm:spPr/>
      <dgm:t>
        <a:bodyPr/>
        <a:lstStyle/>
        <a:p>
          <a:endParaRPr lang="en-US"/>
        </a:p>
      </dgm:t>
    </dgm:pt>
    <dgm:pt modelId="{1C053F88-AAA5-43FD-AE20-996DD88E59AE}">
      <dgm:prSet phldrT="[Text]"/>
      <dgm:spPr/>
      <dgm:t>
        <a:bodyPr/>
        <a:lstStyle/>
        <a:p>
          <a:r>
            <a:rPr lang="da-DK" dirty="0" smtClean="0"/>
            <a:t>3</a:t>
          </a:r>
          <a:r>
            <a:rPr lang="da-DK" baseline="30000" dirty="0" smtClean="0"/>
            <a:t>rd</a:t>
          </a:r>
          <a:r>
            <a:rPr lang="da-DK" dirty="0" smtClean="0"/>
            <a:t> </a:t>
          </a:r>
          <a:r>
            <a:rPr lang="da-DK" dirty="0" smtClean="0"/>
            <a:t>step</a:t>
          </a:r>
          <a:endParaRPr lang="en-US" dirty="0"/>
        </a:p>
      </dgm:t>
    </dgm:pt>
    <dgm:pt modelId="{51E7F032-5244-4BCB-94AD-99836D6A0B2C}" type="parTrans" cxnId="{0685422E-C286-48A8-8372-4394C5755748}">
      <dgm:prSet/>
      <dgm:spPr/>
      <dgm:t>
        <a:bodyPr/>
        <a:lstStyle/>
        <a:p>
          <a:endParaRPr lang="en-US"/>
        </a:p>
      </dgm:t>
    </dgm:pt>
    <dgm:pt modelId="{C38CA452-046C-4B8B-A071-60A7299C26AA}" type="sibTrans" cxnId="{0685422E-C286-48A8-8372-4394C5755748}">
      <dgm:prSet/>
      <dgm:spPr/>
      <dgm:t>
        <a:bodyPr/>
        <a:lstStyle/>
        <a:p>
          <a:endParaRPr lang="en-US"/>
        </a:p>
      </dgm:t>
    </dgm:pt>
    <dgm:pt modelId="{504E9BC7-6B1B-4819-97E5-80A66754053B}">
      <dgm:prSet phldrT="[Text]"/>
      <dgm:spPr/>
      <dgm:t>
        <a:bodyPr/>
        <a:lstStyle/>
        <a:p>
          <a:r>
            <a:rPr lang="da-DK" dirty="0" smtClean="0"/>
            <a:t>4</a:t>
          </a:r>
          <a:r>
            <a:rPr lang="da-DK" baseline="30000" dirty="0" smtClean="0"/>
            <a:t>th </a:t>
          </a:r>
          <a:r>
            <a:rPr lang="da-DK" dirty="0" smtClean="0"/>
            <a:t>step</a:t>
          </a:r>
          <a:endParaRPr lang="en-US" dirty="0"/>
        </a:p>
      </dgm:t>
    </dgm:pt>
    <dgm:pt modelId="{2732E5E0-C494-45D2-A21D-73A49CDFBFD1}" type="parTrans" cxnId="{64F0EECE-18FC-4630-8E68-CA3F0F2F9480}">
      <dgm:prSet/>
      <dgm:spPr/>
      <dgm:t>
        <a:bodyPr/>
        <a:lstStyle/>
        <a:p>
          <a:endParaRPr lang="en-US"/>
        </a:p>
      </dgm:t>
    </dgm:pt>
    <dgm:pt modelId="{CC3A4818-9467-4FD4-AEF8-9C8E72DCBAE3}" type="sibTrans" cxnId="{64F0EECE-18FC-4630-8E68-CA3F0F2F9480}">
      <dgm:prSet/>
      <dgm:spPr/>
      <dgm:t>
        <a:bodyPr/>
        <a:lstStyle/>
        <a:p>
          <a:endParaRPr lang="en-US"/>
        </a:p>
      </dgm:t>
    </dgm:pt>
    <dgm:pt modelId="{BE48EDEB-AD57-420E-B975-F586443E2BE7}">
      <dgm:prSet phldrT="[Text]"/>
      <dgm:spPr/>
      <dgm:t>
        <a:bodyPr/>
        <a:lstStyle/>
        <a:p>
          <a:r>
            <a:rPr lang="da-DK" dirty="0" smtClean="0"/>
            <a:t>5</a:t>
          </a:r>
          <a:r>
            <a:rPr lang="da-DK" baseline="30000" dirty="0" smtClean="0"/>
            <a:t>th</a:t>
          </a:r>
          <a:r>
            <a:rPr lang="da-DK" dirty="0" smtClean="0"/>
            <a:t> </a:t>
          </a:r>
          <a:r>
            <a:rPr lang="da-DK" dirty="0" smtClean="0"/>
            <a:t>step</a:t>
          </a:r>
          <a:endParaRPr lang="en-US" dirty="0"/>
        </a:p>
      </dgm:t>
    </dgm:pt>
    <dgm:pt modelId="{6FDD0BE5-D051-40A1-9532-2E2EBD02A854}" type="parTrans" cxnId="{F0954487-592D-420F-8242-C43D188071A1}">
      <dgm:prSet/>
      <dgm:spPr/>
      <dgm:t>
        <a:bodyPr/>
        <a:lstStyle/>
        <a:p>
          <a:endParaRPr lang="en-US"/>
        </a:p>
      </dgm:t>
    </dgm:pt>
    <dgm:pt modelId="{595203C2-39BA-4DB3-B299-C38BA0ACCAAF}" type="sibTrans" cxnId="{F0954487-592D-420F-8242-C43D188071A1}">
      <dgm:prSet/>
      <dgm:spPr/>
      <dgm:t>
        <a:bodyPr/>
        <a:lstStyle/>
        <a:p>
          <a:endParaRPr lang="en-US"/>
        </a:p>
      </dgm:t>
    </dgm:pt>
    <dgm:pt modelId="{9217F792-B9CC-4EA3-BE4D-35CCD3997FB6}">
      <dgm:prSet phldrT="[Text]"/>
      <dgm:spPr/>
      <dgm:t>
        <a:bodyPr/>
        <a:lstStyle/>
        <a:p>
          <a:r>
            <a:rPr lang="da-DK" dirty="0" smtClean="0"/>
            <a:t>6</a:t>
          </a:r>
          <a:r>
            <a:rPr lang="da-DK" baseline="30000" dirty="0" smtClean="0"/>
            <a:t>th</a:t>
          </a:r>
          <a:r>
            <a:rPr lang="da-DK" dirty="0" smtClean="0"/>
            <a:t> </a:t>
          </a:r>
          <a:r>
            <a:rPr lang="da-DK" dirty="0" smtClean="0"/>
            <a:t>step</a:t>
          </a:r>
          <a:endParaRPr lang="en-US" dirty="0"/>
        </a:p>
      </dgm:t>
    </dgm:pt>
    <dgm:pt modelId="{31FD4227-10B2-42E0-A237-4AD13E4EDEB2}" type="parTrans" cxnId="{76098A96-DC7F-4AD4-9473-218339477FB7}">
      <dgm:prSet/>
      <dgm:spPr/>
      <dgm:t>
        <a:bodyPr/>
        <a:lstStyle/>
        <a:p>
          <a:endParaRPr lang="en-US"/>
        </a:p>
      </dgm:t>
    </dgm:pt>
    <dgm:pt modelId="{A343DB9E-79F5-4168-9DBA-BC8653E6F6AB}" type="sibTrans" cxnId="{76098A96-DC7F-4AD4-9473-218339477FB7}">
      <dgm:prSet/>
      <dgm:spPr/>
      <dgm:t>
        <a:bodyPr/>
        <a:lstStyle/>
        <a:p>
          <a:endParaRPr lang="en-US"/>
        </a:p>
      </dgm:t>
    </dgm:pt>
    <dgm:pt modelId="{B27C03EA-913F-48F6-A09A-584DE285F239}" type="pres">
      <dgm:prSet presAssocID="{3D72F352-2A22-4EDD-A340-DBCEC383B76B}" presName="compositeShape" presStyleCnt="0">
        <dgm:presLayoutVars>
          <dgm:dir/>
          <dgm:resizeHandles/>
        </dgm:presLayoutVars>
      </dgm:prSet>
      <dgm:spPr/>
    </dgm:pt>
    <dgm:pt modelId="{3371F4EC-EA2F-4D96-987E-D3F8B046F9E1}" type="pres">
      <dgm:prSet presAssocID="{3D72F352-2A22-4EDD-A340-DBCEC383B76B}" presName="pyramid" presStyleLbl="node1" presStyleIdx="0" presStyleCnt="1"/>
      <dgm:spPr/>
    </dgm:pt>
    <dgm:pt modelId="{347982CB-5C05-445E-9280-02359BC63846}" type="pres">
      <dgm:prSet presAssocID="{3D72F352-2A22-4EDD-A340-DBCEC383B76B}" presName="theList" presStyleCnt="0"/>
      <dgm:spPr/>
    </dgm:pt>
    <dgm:pt modelId="{A97FC0F0-C262-4129-953A-66A1DE93F7F7}" type="pres">
      <dgm:prSet presAssocID="{370AC389-38C1-467B-ADD4-6D25DFD89B93}" presName="aNode" presStyleLbl="fgAcc1" presStyleIdx="0" presStyleCnt="6">
        <dgm:presLayoutVars>
          <dgm:bulletEnabled val="1"/>
        </dgm:presLayoutVars>
      </dgm:prSet>
      <dgm:spPr/>
      <dgm:t>
        <a:bodyPr/>
        <a:lstStyle/>
        <a:p>
          <a:endParaRPr lang="en-US"/>
        </a:p>
      </dgm:t>
    </dgm:pt>
    <dgm:pt modelId="{D7597E76-F2E9-418E-9931-E4E2E1D2469A}" type="pres">
      <dgm:prSet presAssocID="{370AC389-38C1-467B-ADD4-6D25DFD89B93}" presName="aSpace" presStyleCnt="0"/>
      <dgm:spPr/>
    </dgm:pt>
    <dgm:pt modelId="{E9782035-3F21-4E7C-8367-1EBC38EDC231}" type="pres">
      <dgm:prSet presAssocID="{8BEED74E-F41E-4CCB-8B4F-B1666FB8BA68}" presName="aNode" presStyleLbl="fgAcc1" presStyleIdx="1" presStyleCnt="6">
        <dgm:presLayoutVars>
          <dgm:bulletEnabled val="1"/>
        </dgm:presLayoutVars>
      </dgm:prSet>
      <dgm:spPr/>
      <dgm:t>
        <a:bodyPr/>
        <a:lstStyle/>
        <a:p>
          <a:endParaRPr lang="en-US"/>
        </a:p>
      </dgm:t>
    </dgm:pt>
    <dgm:pt modelId="{E1E755E8-694A-42C1-A507-57D781A570AB}" type="pres">
      <dgm:prSet presAssocID="{8BEED74E-F41E-4CCB-8B4F-B1666FB8BA68}" presName="aSpace" presStyleCnt="0"/>
      <dgm:spPr/>
    </dgm:pt>
    <dgm:pt modelId="{BC8CC3FA-2525-438C-B9B6-979591F5C1DD}" type="pres">
      <dgm:prSet presAssocID="{1C053F88-AAA5-43FD-AE20-996DD88E59AE}" presName="aNode" presStyleLbl="fgAcc1" presStyleIdx="2" presStyleCnt="6">
        <dgm:presLayoutVars>
          <dgm:bulletEnabled val="1"/>
        </dgm:presLayoutVars>
      </dgm:prSet>
      <dgm:spPr/>
      <dgm:t>
        <a:bodyPr/>
        <a:lstStyle/>
        <a:p>
          <a:endParaRPr lang="en-US"/>
        </a:p>
      </dgm:t>
    </dgm:pt>
    <dgm:pt modelId="{65D6D50E-2FF3-40D9-B804-7AB6B8D7BB1D}" type="pres">
      <dgm:prSet presAssocID="{1C053F88-AAA5-43FD-AE20-996DD88E59AE}" presName="aSpace" presStyleCnt="0"/>
      <dgm:spPr/>
    </dgm:pt>
    <dgm:pt modelId="{03F10FC8-8F51-49E6-A25A-3E63B0EE6B8A}" type="pres">
      <dgm:prSet presAssocID="{504E9BC7-6B1B-4819-97E5-80A66754053B}" presName="aNode" presStyleLbl="fgAcc1" presStyleIdx="3" presStyleCnt="6" custLinFactNeighborX="1" custLinFactNeighborY="-7105">
        <dgm:presLayoutVars>
          <dgm:bulletEnabled val="1"/>
        </dgm:presLayoutVars>
      </dgm:prSet>
      <dgm:spPr/>
      <dgm:t>
        <a:bodyPr/>
        <a:lstStyle/>
        <a:p>
          <a:endParaRPr lang="en-US"/>
        </a:p>
      </dgm:t>
    </dgm:pt>
    <dgm:pt modelId="{8A91F2C0-0121-41A7-A21E-8A419D69BEC0}" type="pres">
      <dgm:prSet presAssocID="{504E9BC7-6B1B-4819-97E5-80A66754053B}" presName="aSpace" presStyleCnt="0"/>
      <dgm:spPr/>
    </dgm:pt>
    <dgm:pt modelId="{BD7E30C1-8919-4989-A3D5-1056AA81AB04}" type="pres">
      <dgm:prSet presAssocID="{BE48EDEB-AD57-420E-B975-F586443E2BE7}" presName="aNode" presStyleLbl="fgAcc1" presStyleIdx="4" presStyleCnt="6">
        <dgm:presLayoutVars>
          <dgm:bulletEnabled val="1"/>
        </dgm:presLayoutVars>
      </dgm:prSet>
      <dgm:spPr/>
      <dgm:t>
        <a:bodyPr/>
        <a:lstStyle/>
        <a:p>
          <a:endParaRPr lang="en-US"/>
        </a:p>
      </dgm:t>
    </dgm:pt>
    <dgm:pt modelId="{ACFF5371-F4D9-4915-B70F-AF0225FD07A8}" type="pres">
      <dgm:prSet presAssocID="{BE48EDEB-AD57-420E-B975-F586443E2BE7}" presName="aSpace" presStyleCnt="0"/>
      <dgm:spPr/>
    </dgm:pt>
    <dgm:pt modelId="{BE06AE0E-F23E-4AAE-8560-EB4B1BB64A73}" type="pres">
      <dgm:prSet presAssocID="{9217F792-B9CC-4EA3-BE4D-35CCD3997FB6}" presName="aNode" presStyleLbl="fgAcc1" presStyleIdx="5" presStyleCnt="6">
        <dgm:presLayoutVars>
          <dgm:bulletEnabled val="1"/>
        </dgm:presLayoutVars>
      </dgm:prSet>
      <dgm:spPr/>
      <dgm:t>
        <a:bodyPr/>
        <a:lstStyle/>
        <a:p>
          <a:endParaRPr lang="en-US"/>
        </a:p>
      </dgm:t>
    </dgm:pt>
    <dgm:pt modelId="{0D85218E-E737-4ABF-B10D-5C791D78160C}" type="pres">
      <dgm:prSet presAssocID="{9217F792-B9CC-4EA3-BE4D-35CCD3997FB6}" presName="aSpace" presStyleCnt="0"/>
      <dgm:spPr/>
    </dgm:pt>
  </dgm:ptLst>
  <dgm:cxnLst>
    <dgm:cxn modelId="{F1E2426C-EF1F-4C22-B210-D6221AC6F195}" srcId="{3D72F352-2A22-4EDD-A340-DBCEC383B76B}" destId="{8BEED74E-F41E-4CCB-8B4F-B1666FB8BA68}" srcOrd="1" destOrd="0" parTransId="{B1D9DB88-D1B2-48AC-8732-5D123B472C24}" sibTransId="{6A7C6E74-7087-4E15-83AD-8D4DBE5E7438}"/>
    <dgm:cxn modelId="{B403ECF2-F344-4FB9-A436-CA4BAE9C6747}" type="presOf" srcId="{1C053F88-AAA5-43FD-AE20-996DD88E59AE}" destId="{BC8CC3FA-2525-438C-B9B6-979591F5C1DD}" srcOrd="0" destOrd="0" presId="urn:microsoft.com/office/officeart/2005/8/layout/pyramid2"/>
    <dgm:cxn modelId="{D6191F54-2B77-4649-A08C-026358FC594A}" srcId="{3D72F352-2A22-4EDD-A340-DBCEC383B76B}" destId="{370AC389-38C1-467B-ADD4-6D25DFD89B93}" srcOrd="0" destOrd="0" parTransId="{43D31A2E-CC42-44C8-9CD7-E46D57A66D6A}" sibTransId="{B7E7C87D-5646-4156-98A7-710B8F5AC862}"/>
    <dgm:cxn modelId="{6A1A821D-301A-4BFD-B784-3829D3EE1B26}" type="presOf" srcId="{3D72F352-2A22-4EDD-A340-DBCEC383B76B}" destId="{B27C03EA-913F-48F6-A09A-584DE285F239}" srcOrd="0" destOrd="0" presId="urn:microsoft.com/office/officeart/2005/8/layout/pyramid2"/>
    <dgm:cxn modelId="{FEFCC327-9075-41B6-A6AB-85A2577D8F6B}" type="presOf" srcId="{8BEED74E-F41E-4CCB-8B4F-B1666FB8BA68}" destId="{E9782035-3F21-4E7C-8367-1EBC38EDC231}" srcOrd="0" destOrd="0" presId="urn:microsoft.com/office/officeart/2005/8/layout/pyramid2"/>
    <dgm:cxn modelId="{76098A96-DC7F-4AD4-9473-218339477FB7}" srcId="{3D72F352-2A22-4EDD-A340-DBCEC383B76B}" destId="{9217F792-B9CC-4EA3-BE4D-35CCD3997FB6}" srcOrd="5" destOrd="0" parTransId="{31FD4227-10B2-42E0-A237-4AD13E4EDEB2}" sibTransId="{A343DB9E-79F5-4168-9DBA-BC8653E6F6AB}"/>
    <dgm:cxn modelId="{F5174CFC-0F08-4ECA-BEFF-E71CA35C5B00}" type="presOf" srcId="{BE48EDEB-AD57-420E-B975-F586443E2BE7}" destId="{BD7E30C1-8919-4989-A3D5-1056AA81AB04}" srcOrd="0" destOrd="0" presId="urn:microsoft.com/office/officeart/2005/8/layout/pyramid2"/>
    <dgm:cxn modelId="{E7A5D3B3-BB30-45CC-9255-13A81DF111BD}" type="presOf" srcId="{504E9BC7-6B1B-4819-97E5-80A66754053B}" destId="{03F10FC8-8F51-49E6-A25A-3E63B0EE6B8A}" srcOrd="0" destOrd="0" presId="urn:microsoft.com/office/officeart/2005/8/layout/pyramid2"/>
    <dgm:cxn modelId="{64F0EECE-18FC-4630-8E68-CA3F0F2F9480}" srcId="{3D72F352-2A22-4EDD-A340-DBCEC383B76B}" destId="{504E9BC7-6B1B-4819-97E5-80A66754053B}" srcOrd="3" destOrd="0" parTransId="{2732E5E0-C494-45D2-A21D-73A49CDFBFD1}" sibTransId="{CC3A4818-9467-4FD4-AEF8-9C8E72DCBAE3}"/>
    <dgm:cxn modelId="{A44B0779-B3A9-443D-893A-E172BB375F43}" type="presOf" srcId="{9217F792-B9CC-4EA3-BE4D-35CCD3997FB6}" destId="{BE06AE0E-F23E-4AAE-8560-EB4B1BB64A73}" srcOrd="0" destOrd="0" presId="urn:microsoft.com/office/officeart/2005/8/layout/pyramid2"/>
    <dgm:cxn modelId="{0685422E-C286-48A8-8372-4394C5755748}" srcId="{3D72F352-2A22-4EDD-A340-DBCEC383B76B}" destId="{1C053F88-AAA5-43FD-AE20-996DD88E59AE}" srcOrd="2" destOrd="0" parTransId="{51E7F032-5244-4BCB-94AD-99836D6A0B2C}" sibTransId="{C38CA452-046C-4B8B-A071-60A7299C26AA}"/>
    <dgm:cxn modelId="{F0954487-592D-420F-8242-C43D188071A1}" srcId="{3D72F352-2A22-4EDD-A340-DBCEC383B76B}" destId="{BE48EDEB-AD57-420E-B975-F586443E2BE7}" srcOrd="4" destOrd="0" parTransId="{6FDD0BE5-D051-40A1-9532-2E2EBD02A854}" sibTransId="{595203C2-39BA-4DB3-B299-C38BA0ACCAAF}"/>
    <dgm:cxn modelId="{B60150F6-0311-488D-879B-EC19D780E351}" type="presOf" srcId="{370AC389-38C1-467B-ADD4-6D25DFD89B93}" destId="{A97FC0F0-C262-4129-953A-66A1DE93F7F7}" srcOrd="0" destOrd="0" presId="urn:microsoft.com/office/officeart/2005/8/layout/pyramid2"/>
    <dgm:cxn modelId="{9BA7F400-3F3E-4398-ADE6-F3A3ADD34E43}" type="presParOf" srcId="{B27C03EA-913F-48F6-A09A-584DE285F239}" destId="{3371F4EC-EA2F-4D96-987E-D3F8B046F9E1}" srcOrd="0" destOrd="0" presId="urn:microsoft.com/office/officeart/2005/8/layout/pyramid2"/>
    <dgm:cxn modelId="{66C07988-5D32-4640-BB0F-FB28BE78AC32}" type="presParOf" srcId="{B27C03EA-913F-48F6-A09A-584DE285F239}" destId="{347982CB-5C05-445E-9280-02359BC63846}" srcOrd="1" destOrd="0" presId="urn:microsoft.com/office/officeart/2005/8/layout/pyramid2"/>
    <dgm:cxn modelId="{B8B0A218-4793-4901-8049-3F81F49BA95E}" type="presParOf" srcId="{347982CB-5C05-445E-9280-02359BC63846}" destId="{A97FC0F0-C262-4129-953A-66A1DE93F7F7}" srcOrd="0" destOrd="0" presId="urn:microsoft.com/office/officeart/2005/8/layout/pyramid2"/>
    <dgm:cxn modelId="{50A057AE-497E-4C0E-8156-3D5A77D2774F}" type="presParOf" srcId="{347982CB-5C05-445E-9280-02359BC63846}" destId="{D7597E76-F2E9-418E-9931-E4E2E1D2469A}" srcOrd="1" destOrd="0" presId="urn:microsoft.com/office/officeart/2005/8/layout/pyramid2"/>
    <dgm:cxn modelId="{FCE0F462-C052-4E8B-931D-7F5E1B28539C}" type="presParOf" srcId="{347982CB-5C05-445E-9280-02359BC63846}" destId="{E9782035-3F21-4E7C-8367-1EBC38EDC231}" srcOrd="2" destOrd="0" presId="urn:microsoft.com/office/officeart/2005/8/layout/pyramid2"/>
    <dgm:cxn modelId="{37FDBABF-4AFA-40F9-8F95-929080E039C3}" type="presParOf" srcId="{347982CB-5C05-445E-9280-02359BC63846}" destId="{E1E755E8-694A-42C1-A507-57D781A570AB}" srcOrd="3" destOrd="0" presId="urn:microsoft.com/office/officeart/2005/8/layout/pyramid2"/>
    <dgm:cxn modelId="{DE8CF04B-85A0-40EA-8A09-2724CDAD91A7}" type="presParOf" srcId="{347982CB-5C05-445E-9280-02359BC63846}" destId="{BC8CC3FA-2525-438C-B9B6-979591F5C1DD}" srcOrd="4" destOrd="0" presId="urn:microsoft.com/office/officeart/2005/8/layout/pyramid2"/>
    <dgm:cxn modelId="{7B7665C8-4E7E-4B94-81BB-AD0A872BF5C3}" type="presParOf" srcId="{347982CB-5C05-445E-9280-02359BC63846}" destId="{65D6D50E-2FF3-40D9-B804-7AB6B8D7BB1D}" srcOrd="5" destOrd="0" presId="urn:microsoft.com/office/officeart/2005/8/layout/pyramid2"/>
    <dgm:cxn modelId="{06FC29AA-0A5E-4175-B6DF-622D2C98ABBE}" type="presParOf" srcId="{347982CB-5C05-445E-9280-02359BC63846}" destId="{03F10FC8-8F51-49E6-A25A-3E63B0EE6B8A}" srcOrd="6" destOrd="0" presId="urn:microsoft.com/office/officeart/2005/8/layout/pyramid2"/>
    <dgm:cxn modelId="{057CD9C7-9292-4504-9EA9-99A895FE2950}" type="presParOf" srcId="{347982CB-5C05-445E-9280-02359BC63846}" destId="{8A91F2C0-0121-41A7-A21E-8A419D69BEC0}" srcOrd="7" destOrd="0" presId="urn:microsoft.com/office/officeart/2005/8/layout/pyramid2"/>
    <dgm:cxn modelId="{14B42D57-3FE0-4896-B819-F8AC973E7B19}" type="presParOf" srcId="{347982CB-5C05-445E-9280-02359BC63846}" destId="{BD7E30C1-8919-4989-A3D5-1056AA81AB04}" srcOrd="8" destOrd="0" presId="urn:microsoft.com/office/officeart/2005/8/layout/pyramid2"/>
    <dgm:cxn modelId="{B3C12094-8F09-4161-BE06-1DD3F53E3857}" type="presParOf" srcId="{347982CB-5C05-445E-9280-02359BC63846}" destId="{ACFF5371-F4D9-4915-B70F-AF0225FD07A8}" srcOrd="9" destOrd="0" presId="urn:microsoft.com/office/officeart/2005/8/layout/pyramid2"/>
    <dgm:cxn modelId="{CBE91DC4-66BD-48BC-906B-407435D64443}" type="presParOf" srcId="{347982CB-5C05-445E-9280-02359BC63846}" destId="{BE06AE0E-F23E-4AAE-8560-EB4B1BB64A73}" srcOrd="10" destOrd="0" presId="urn:microsoft.com/office/officeart/2005/8/layout/pyramid2"/>
    <dgm:cxn modelId="{5F14BB27-9BFC-4301-93E1-175742735E40}" type="presParOf" srcId="{347982CB-5C05-445E-9280-02359BC63846}" destId="{0D85218E-E737-4ABF-B10D-5C791D78160C}"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725C09-C7BA-4B29-A88F-E6AF5FBAE984}">
      <dsp:nvSpPr>
        <dsp:cNvPr id="0" name=""/>
        <dsp:cNvSpPr/>
      </dsp:nvSpPr>
      <dsp:spPr>
        <a:xfrm rot="5400000">
          <a:off x="-132204" y="134292"/>
          <a:ext cx="881360" cy="616952"/>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1</a:t>
          </a:r>
          <a:r>
            <a:rPr lang="da-DK" sz="1100" kern="1200" baseline="30000" dirty="0" smtClean="0"/>
            <a:t>st </a:t>
          </a:r>
          <a:r>
            <a:rPr lang="da-DK" sz="1100" kern="1200" dirty="0" smtClean="0"/>
            <a:t>step</a:t>
          </a:r>
          <a:endParaRPr lang="en-US" sz="1100" kern="1200" dirty="0"/>
        </a:p>
      </dsp:txBody>
      <dsp:txXfrm rot="5400000">
        <a:off x="-132204" y="134292"/>
        <a:ext cx="881360" cy="616952"/>
      </dsp:txXfrm>
    </dsp:sp>
    <dsp:sp modelId="{6C68CFFB-8C22-47D3-A3C7-7A3D916DCDF7}">
      <dsp:nvSpPr>
        <dsp:cNvPr id="0" name=""/>
        <dsp:cNvSpPr/>
      </dsp:nvSpPr>
      <dsp:spPr>
        <a:xfrm rot="5400000">
          <a:off x="3755834" y="-3136793"/>
          <a:ext cx="572884" cy="6850647"/>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a-DK" sz="1500" kern="1200" dirty="0" smtClean="0"/>
            <a:t>In this period were researched the technologies: TTEthernet, AFDX</a:t>
          </a:r>
          <a:endParaRPr lang="en-US" sz="1500" kern="1200" dirty="0"/>
        </a:p>
        <a:p>
          <a:pPr marL="114300" lvl="1" indent="-114300" algn="l" defTabSz="666750">
            <a:lnSpc>
              <a:spcPct val="90000"/>
            </a:lnSpc>
            <a:spcBef>
              <a:spcPct val="0"/>
            </a:spcBef>
            <a:spcAft>
              <a:spcPct val="15000"/>
            </a:spcAft>
            <a:buChar char="••"/>
          </a:pPr>
          <a:r>
            <a:rPr lang="da-DK" sz="1500" kern="1200" dirty="0" smtClean="0"/>
            <a:t>Some general knowledge about the avionics industry was gained</a:t>
          </a:r>
          <a:endParaRPr lang="en-US" sz="1500" kern="1200" dirty="0"/>
        </a:p>
      </dsp:txBody>
      <dsp:txXfrm rot="5400000">
        <a:off x="3755834" y="-3136793"/>
        <a:ext cx="572884" cy="6850647"/>
      </dsp:txXfrm>
    </dsp:sp>
    <dsp:sp modelId="{3B356503-B5AE-491E-B067-21FEF4B3A462}">
      <dsp:nvSpPr>
        <dsp:cNvPr id="0" name=""/>
        <dsp:cNvSpPr/>
      </dsp:nvSpPr>
      <dsp:spPr>
        <a:xfrm rot="5400000">
          <a:off x="-132204" y="917304"/>
          <a:ext cx="881360" cy="616952"/>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2</a:t>
          </a:r>
          <a:r>
            <a:rPr lang="da-DK" sz="1100" kern="1200" baseline="30000" dirty="0" smtClean="0"/>
            <a:t>nd</a:t>
          </a:r>
          <a:r>
            <a:rPr lang="da-DK" sz="1100" kern="1200" dirty="0" smtClean="0"/>
            <a:t> </a:t>
          </a:r>
          <a:r>
            <a:rPr lang="da-DK" sz="1100" kern="1200" dirty="0" smtClean="0"/>
            <a:t>step</a:t>
          </a:r>
          <a:endParaRPr lang="en-US" sz="1100" kern="1200" dirty="0"/>
        </a:p>
      </dsp:txBody>
      <dsp:txXfrm rot="5400000">
        <a:off x="-132204" y="917304"/>
        <a:ext cx="881360" cy="616952"/>
      </dsp:txXfrm>
    </dsp:sp>
    <dsp:sp modelId="{4609D56F-8324-4083-B996-53BB0FA8BE88}">
      <dsp:nvSpPr>
        <dsp:cNvPr id="0" name=""/>
        <dsp:cNvSpPr/>
      </dsp:nvSpPr>
      <dsp:spPr>
        <a:xfrm rot="5400000">
          <a:off x="3755834" y="-2353780"/>
          <a:ext cx="572884" cy="6850647"/>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a-DK" sz="1500" kern="1200" dirty="0" smtClean="0"/>
            <a:t>At this stage was developed a mock-up of the problem formulation</a:t>
          </a:r>
          <a:endParaRPr lang="en-US" sz="1500" kern="1200" dirty="0"/>
        </a:p>
        <a:p>
          <a:pPr marL="114300" lvl="1" indent="-114300" algn="l" defTabSz="666750">
            <a:lnSpc>
              <a:spcPct val="90000"/>
            </a:lnSpc>
            <a:spcBef>
              <a:spcPct val="0"/>
            </a:spcBef>
            <a:spcAft>
              <a:spcPct val="15000"/>
            </a:spcAft>
            <a:buChar char="••"/>
          </a:pPr>
          <a:r>
            <a:rPr lang="da-DK" sz="1500" kern="1200" dirty="0" smtClean="0"/>
            <a:t>Some sample configurations were sugested for input of the problem</a:t>
          </a:r>
          <a:endParaRPr lang="en-US" sz="1500" kern="1200" dirty="0"/>
        </a:p>
      </dsp:txBody>
      <dsp:txXfrm rot="5400000">
        <a:off x="3755834" y="-2353780"/>
        <a:ext cx="572884" cy="6850647"/>
      </dsp:txXfrm>
    </dsp:sp>
    <dsp:sp modelId="{8BCE96A4-6516-4270-8796-BD34BFA85949}">
      <dsp:nvSpPr>
        <dsp:cNvPr id="0" name=""/>
        <dsp:cNvSpPr/>
      </dsp:nvSpPr>
      <dsp:spPr>
        <a:xfrm rot="5400000">
          <a:off x="-132204" y="1700317"/>
          <a:ext cx="881360" cy="616952"/>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3</a:t>
          </a:r>
          <a:r>
            <a:rPr lang="da-DK" sz="1100" kern="1200" baseline="30000" dirty="0" smtClean="0"/>
            <a:t>rd</a:t>
          </a:r>
          <a:r>
            <a:rPr lang="da-DK" sz="1100" kern="1200" dirty="0" smtClean="0"/>
            <a:t> </a:t>
          </a:r>
          <a:r>
            <a:rPr lang="da-DK" sz="1100" kern="1200" dirty="0" smtClean="0"/>
            <a:t>step</a:t>
          </a:r>
          <a:endParaRPr lang="en-US" sz="1100" kern="1200" dirty="0"/>
        </a:p>
      </dsp:txBody>
      <dsp:txXfrm rot="5400000">
        <a:off x="-132204" y="1700317"/>
        <a:ext cx="881360" cy="616952"/>
      </dsp:txXfrm>
    </dsp:sp>
    <dsp:sp modelId="{DE205796-6B86-4DE4-8DD9-8CC5CB3C1D1B}">
      <dsp:nvSpPr>
        <dsp:cNvPr id="0" name=""/>
        <dsp:cNvSpPr/>
      </dsp:nvSpPr>
      <dsp:spPr>
        <a:xfrm rot="5400000">
          <a:off x="3755834" y="-1570768"/>
          <a:ext cx="572884" cy="6850647"/>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noProof="0" dirty="0" smtClean="0"/>
            <a:t>It was made a complete research of similar problematic </a:t>
          </a:r>
          <a:endParaRPr lang="en-US" sz="1500" kern="1200" noProof="0" dirty="0"/>
        </a:p>
        <a:p>
          <a:pPr marL="114300" lvl="1" indent="-114300" algn="l" defTabSz="666750">
            <a:lnSpc>
              <a:spcPct val="90000"/>
            </a:lnSpc>
            <a:spcBef>
              <a:spcPct val="0"/>
            </a:spcBef>
            <a:spcAft>
              <a:spcPct val="15000"/>
            </a:spcAft>
            <a:buChar char="••"/>
          </a:pPr>
          <a:r>
            <a:rPr lang="da-DK" sz="1500" kern="1200" noProof="0" dirty="0" smtClean="0"/>
            <a:t>All possible methods for solution were evaluated</a:t>
          </a:r>
          <a:endParaRPr lang="en-US" sz="1500" kern="1200" noProof="0" dirty="0"/>
        </a:p>
      </dsp:txBody>
      <dsp:txXfrm rot="5400000">
        <a:off x="3755834" y="-1570768"/>
        <a:ext cx="572884" cy="6850647"/>
      </dsp:txXfrm>
    </dsp:sp>
    <dsp:sp modelId="{168CE30D-AB88-4CEC-A0B2-AF252B8B0EF7}">
      <dsp:nvSpPr>
        <dsp:cNvPr id="0" name=""/>
        <dsp:cNvSpPr/>
      </dsp:nvSpPr>
      <dsp:spPr>
        <a:xfrm rot="5400000">
          <a:off x="-132204" y="2483330"/>
          <a:ext cx="881360" cy="616952"/>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4</a:t>
          </a:r>
          <a:r>
            <a:rPr lang="da-DK" sz="1100" kern="1200" baseline="30000" dirty="0" smtClean="0"/>
            <a:t>th</a:t>
          </a:r>
          <a:r>
            <a:rPr lang="da-DK" sz="1100" kern="1200" dirty="0" smtClean="0"/>
            <a:t> </a:t>
          </a:r>
          <a:r>
            <a:rPr lang="da-DK" sz="1100" kern="1200" dirty="0" smtClean="0"/>
            <a:t>step</a:t>
          </a:r>
          <a:endParaRPr lang="en-US" sz="1100" kern="1200" dirty="0"/>
        </a:p>
      </dsp:txBody>
      <dsp:txXfrm rot="5400000">
        <a:off x="-132204" y="2483330"/>
        <a:ext cx="881360" cy="616952"/>
      </dsp:txXfrm>
    </dsp:sp>
    <dsp:sp modelId="{124C5EAA-8652-4CAD-B258-05FD0ABA6068}">
      <dsp:nvSpPr>
        <dsp:cNvPr id="0" name=""/>
        <dsp:cNvSpPr/>
      </dsp:nvSpPr>
      <dsp:spPr>
        <a:xfrm rot="5400000">
          <a:off x="3755834" y="-787755"/>
          <a:ext cx="572884" cy="6850647"/>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a-DK" sz="1500" kern="1200" dirty="0" smtClean="0"/>
            <a:t>A first version of the prototype software was developed</a:t>
          </a:r>
          <a:endParaRPr lang="en-US" sz="1500" kern="1200" dirty="0"/>
        </a:p>
        <a:p>
          <a:pPr marL="114300" lvl="1" indent="-114300" algn="l" defTabSz="666750">
            <a:lnSpc>
              <a:spcPct val="90000"/>
            </a:lnSpc>
            <a:spcBef>
              <a:spcPct val="0"/>
            </a:spcBef>
            <a:spcAft>
              <a:spcPct val="15000"/>
            </a:spcAft>
            <a:buChar char="••"/>
          </a:pPr>
          <a:r>
            <a:rPr lang="da-DK" sz="1500" kern="1200" dirty="0" smtClean="0"/>
            <a:t>Some experiments were tested</a:t>
          </a:r>
          <a:endParaRPr lang="en-US" sz="1500" kern="1200" dirty="0"/>
        </a:p>
      </dsp:txBody>
      <dsp:txXfrm rot="5400000">
        <a:off x="3755834" y="-787755"/>
        <a:ext cx="572884" cy="6850647"/>
      </dsp:txXfrm>
    </dsp:sp>
    <dsp:sp modelId="{37496125-473C-47E5-9A99-CE88B2C32CB9}">
      <dsp:nvSpPr>
        <dsp:cNvPr id="0" name=""/>
        <dsp:cNvSpPr/>
      </dsp:nvSpPr>
      <dsp:spPr>
        <a:xfrm rot="5400000">
          <a:off x="-132204" y="3266342"/>
          <a:ext cx="881360" cy="616952"/>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5</a:t>
          </a:r>
          <a:r>
            <a:rPr lang="da-DK" sz="1100" kern="1200" baseline="30000" dirty="0" smtClean="0"/>
            <a:t>th</a:t>
          </a:r>
          <a:r>
            <a:rPr lang="da-DK" sz="1100" kern="1200" dirty="0" smtClean="0"/>
            <a:t> </a:t>
          </a:r>
          <a:r>
            <a:rPr lang="da-DK" sz="1100" kern="1200" dirty="0" smtClean="0"/>
            <a:t>step</a:t>
          </a:r>
          <a:endParaRPr lang="en-US" sz="1100" kern="1200" dirty="0"/>
        </a:p>
      </dsp:txBody>
      <dsp:txXfrm rot="5400000">
        <a:off x="-132204" y="3266342"/>
        <a:ext cx="881360" cy="616952"/>
      </dsp:txXfrm>
    </dsp:sp>
    <dsp:sp modelId="{CDD3EAA2-A38B-42E7-BCCB-396E4452FE22}">
      <dsp:nvSpPr>
        <dsp:cNvPr id="0" name=""/>
        <dsp:cNvSpPr/>
      </dsp:nvSpPr>
      <dsp:spPr>
        <a:xfrm rot="5400000">
          <a:off x="3755834" y="-4742"/>
          <a:ext cx="572884" cy="6850647"/>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a-DK" sz="1500" kern="1200" dirty="0" smtClean="0"/>
            <a:t>The software was extended</a:t>
          </a:r>
          <a:endParaRPr lang="en-US" sz="1500" kern="1200" dirty="0"/>
        </a:p>
        <a:p>
          <a:pPr marL="114300" lvl="1" indent="-114300" algn="l" defTabSz="666750">
            <a:lnSpc>
              <a:spcPct val="90000"/>
            </a:lnSpc>
            <a:spcBef>
              <a:spcPct val="0"/>
            </a:spcBef>
            <a:spcAft>
              <a:spcPct val="15000"/>
            </a:spcAft>
            <a:buChar char="••"/>
          </a:pPr>
          <a:r>
            <a:rPr lang="da-DK" sz="1500" kern="1200" dirty="0" smtClean="0"/>
            <a:t>The proper test cases were chosen for the project</a:t>
          </a:r>
          <a:endParaRPr lang="en-US" sz="1500" kern="1200" dirty="0"/>
        </a:p>
      </dsp:txBody>
      <dsp:txXfrm rot="5400000">
        <a:off x="3755834" y="-4742"/>
        <a:ext cx="572884" cy="6850647"/>
      </dsp:txXfrm>
    </dsp:sp>
    <dsp:sp modelId="{C8B039E9-C2E2-4742-9451-766B00967C42}">
      <dsp:nvSpPr>
        <dsp:cNvPr id="0" name=""/>
        <dsp:cNvSpPr/>
      </dsp:nvSpPr>
      <dsp:spPr>
        <a:xfrm rot="5400000">
          <a:off x="-132204" y="4049355"/>
          <a:ext cx="881360" cy="616952"/>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6</a:t>
          </a:r>
          <a:r>
            <a:rPr lang="da-DK" sz="1100" kern="1200" baseline="30000" dirty="0" smtClean="0"/>
            <a:t>th</a:t>
          </a:r>
          <a:r>
            <a:rPr lang="da-DK" sz="1100" kern="1200" dirty="0" smtClean="0"/>
            <a:t> </a:t>
          </a:r>
          <a:r>
            <a:rPr lang="da-DK" sz="1100" kern="1200" dirty="0" smtClean="0"/>
            <a:t>step</a:t>
          </a:r>
          <a:endParaRPr lang="en-US" sz="1100" kern="1200" dirty="0"/>
        </a:p>
      </dsp:txBody>
      <dsp:txXfrm rot="5400000">
        <a:off x="-132204" y="4049355"/>
        <a:ext cx="881360" cy="616952"/>
      </dsp:txXfrm>
    </dsp:sp>
    <dsp:sp modelId="{BFFD36E8-9D49-4A99-A97A-4D0F9400D86F}">
      <dsp:nvSpPr>
        <dsp:cNvPr id="0" name=""/>
        <dsp:cNvSpPr/>
      </dsp:nvSpPr>
      <dsp:spPr>
        <a:xfrm rot="5400000">
          <a:off x="3755834" y="778269"/>
          <a:ext cx="572884" cy="6850647"/>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a-DK" sz="1500" kern="1200" dirty="0" smtClean="0"/>
            <a:t>The report work was done; Results were observed</a:t>
          </a:r>
          <a:endParaRPr lang="en-US" sz="1500" kern="1200" dirty="0"/>
        </a:p>
        <a:p>
          <a:pPr marL="114300" lvl="1" indent="-114300" algn="l" defTabSz="666750">
            <a:lnSpc>
              <a:spcPct val="90000"/>
            </a:lnSpc>
            <a:spcBef>
              <a:spcPct val="0"/>
            </a:spcBef>
            <a:spcAft>
              <a:spcPct val="15000"/>
            </a:spcAft>
            <a:buChar char="••"/>
          </a:pPr>
          <a:r>
            <a:rPr lang="da-DK" sz="1500" kern="1200" dirty="0" smtClean="0"/>
            <a:t>Final corrections were implemented</a:t>
          </a:r>
          <a:endParaRPr lang="en-US" sz="1500" kern="1200" dirty="0"/>
        </a:p>
      </dsp:txBody>
      <dsp:txXfrm rot="5400000">
        <a:off x="3755834" y="778269"/>
        <a:ext cx="572884" cy="685064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bg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bg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bg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bg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bg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bg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month</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month</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month</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month</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month</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month</a:t>
          </a:r>
          <a:endParaRPr lang="en-US" sz="500" kern="1200" dirty="0"/>
        </a:p>
      </dsp:txBody>
      <dsp:txXfrm>
        <a:off x="508634" y="642319"/>
        <a:ext cx="544830" cy="99208"/>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1F4EC-EA2F-4D96-987E-D3F8B046F9E1}">
      <dsp:nvSpPr>
        <dsp:cNvPr id="0" name=""/>
        <dsp:cNvSpPr/>
      </dsp:nvSpPr>
      <dsp:spPr>
        <a:xfrm>
          <a:off x="89534" y="0"/>
          <a:ext cx="838200" cy="8382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7FC0F0-C262-4129-953A-66A1DE93F7F7}">
      <dsp:nvSpPr>
        <dsp:cNvPr id="0" name=""/>
        <dsp:cNvSpPr/>
      </dsp:nvSpPr>
      <dsp:spPr>
        <a:xfrm>
          <a:off x="508634" y="8427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1</a:t>
          </a:r>
          <a:r>
            <a:rPr lang="da-DK" sz="500" kern="1200" baseline="30000" dirty="0" smtClean="0"/>
            <a:t>st</a:t>
          </a:r>
          <a:r>
            <a:rPr lang="da-DK" sz="500" kern="1200" dirty="0" smtClean="0"/>
            <a:t> </a:t>
          </a:r>
          <a:r>
            <a:rPr lang="da-DK" sz="500" kern="1200" dirty="0" smtClean="0"/>
            <a:t>step</a:t>
          </a:r>
          <a:endParaRPr lang="en-US" sz="500" kern="1200" dirty="0"/>
        </a:p>
      </dsp:txBody>
      <dsp:txXfrm>
        <a:off x="508634" y="84270"/>
        <a:ext cx="544830" cy="99208"/>
      </dsp:txXfrm>
    </dsp:sp>
    <dsp:sp modelId="{E9782035-3F21-4E7C-8367-1EBC38EDC231}">
      <dsp:nvSpPr>
        <dsp:cNvPr id="0" name=""/>
        <dsp:cNvSpPr/>
      </dsp:nvSpPr>
      <dsp:spPr>
        <a:xfrm>
          <a:off x="508634" y="195880"/>
          <a:ext cx="544830" cy="99208"/>
        </a:xfrm>
        <a:prstGeom prst="roundRect">
          <a:avLst/>
        </a:prstGeom>
        <a:solidFill>
          <a:schemeClr val="accent2">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2</a:t>
          </a:r>
          <a:r>
            <a:rPr lang="da-DK" sz="500" kern="1200" baseline="30000" dirty="0" smtClean="0"/>
            <a:t>nd</a:t>
          </a:r>
          <a:r>
            <a:rPr lang="da-DK" sz="500" kern="1200" dirty="0" smtClean="0"/>
            <a:t> </a:t>
          </a:r>
          <a:r>
            <a:rPr lang="da-DK" sz="500" kern="1200" dirty="0" smtClean="0"/>
            <a:t>step</a:t>
          </a:r>
          <a:endParaRPr lang="en-US" sz="500" kern="1200" dirty="0"/>
        </a:p>
      </dsp:txBody>
      <dsp:txXfrm>
        <a:off x="508634" y="195880"/>
        <a:ext cx="544830" cy="99208"/>
      </dsp:txXfrm>
    </dsp:sp>
    <dsp:sp modelId="{BC8CC3FA-2525-438C-B9B6-979591F5C1DD}">
      <dsp:nvSpPr>
        <dsp:cNvPr id="0" name=""/>
        <dsp:cNvSpPr/>
      </dsp:nvSpPr>
      <dsp:spPr>
        <a:xfrm>
          <a:off x="508634" y="307490"/>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3</a:t>
          </a:r>
          <a:r>
            <a:rPr lang="da-DK" sz="500" kern="1200" baseline="30000" dirty="0" smtClean="0"/>
            <a:t>rd</a:t>
          </a:r>
          <a:r>
            <a:rPr lang="da-DK" sz="500" kern="1200" dirty="0" smtClean="0"/>
            <a:t> </a:t>
          </a:r>
          <a:r>
            <a:rPr lang="da-DK" sz="500" kern="1200" dirty="0" smtClean="0"/>
            <a:t>step</a:t>
          </a:r>
          <a:endParaRPr lang="en-US" sz="500" kern="1200" dirty="0"/>
        </a:p>
      </dsp:txBody>
      <dsp:txXfrm>
        <a:off x="508634" y="307490"/>
        <a:ext cx="544830" cy="99208"/>
      </dsp:txXfrm>
    </dsp:sp>
    <dsp:sp modelId="{03F10FC8-8F51-49E6-A25A-3E63B0EE6B8A}">
      <dsp:nvSpPr>
        <dsp:cNvPr id="0" name=""/>
        <dsp:cNvSpPr/>
      </dsp:nvSpPr>
      <dsp:spPr>
        <a:xfrm>
          <a:off x="508640" y="418218"/>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4</a:t>
          </a:r>
          <a:r>
            <a:rPr lang="da-DK" sz="500" kern="1200" baseline="30000" dirty="0" smtClean="0"/>
            <a:t>th </a:t>
          </a:r>
          <a:r>
            <a:rPr lang="da-DK" sz="500" kern="1200" dirty="0" smtClean="0"/>
            <a:t>step</a:t>
          </a:r>
          <a:endParaRPr lang="en-US" sz="500" kern="1200" dirty="0"/>
        </a:p>
      </dsp:txBody>
      <dsp:txXfrm>
        <a:off x="508640" y="418218"/>
        <a:ext cx="544830" cy="99208"/>
      </dsp:txXfrm>
    </dsp:sp>
    <dsp:sp modelId="{BD7E30C1-8919-4989-A3D5-1056AA81AB04}">
      <dsp:nvSpPr>
        <dsp:cNvPr id="0" name=""/>
        <dsp:cNvSpPr/>
      </dsp:nvSpPr>
      <dsp:spPr>
        <a:xfrm>
          <a:off x="508634" y="53070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5</a:t>
          </a:r>
          <a:r>
            <a:rPr lang="da-DK" sz="500" kern="1200" baseline="30000" dirty="0" smtClean="0"/>
            <a:t>th</a:t>
          </a:r>
          <a:r>
            <a:rPr lang="da-DK" sz="500" kern="1200" dirty="0" smtClean="0"/>
            <a:t> </a:t>
          </a:r>
          <a:r>
            <a:rPr lang="da-DK" sz="500" kern="1200" dirty="0" smtClean="0"/>
            <a:t>step</a:t>
          </a:r>
          <a:endParaRPr lang="en-US" sz="500" kern="1200" dirty="0"/>
        </a:p>
      </dsp:txBody>
      <dsp:txXfrm>
        <a:off x="508634" y="530709"/>
        <a:ext cx="544830" cy="99208"/>
      </dsp:txXfrm>
    </dsp:sp>
    <dsp:sp modelId="{BE06AE0E-F23E-4AAE-8560-EB4B1BB64A73}">
      <dsp:nvSpPr>
        <dsp:cNvPr id="0" name=""/>
        <dsp:cNvSpPr/>
      </dsp:nvSpPr>
      <dsp:spPr>
        <a:xfrm>
          <a:off x="508634" y="642319"/>
          <a:ext cx="544830" cy="9920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6</a:t>
          </a:r>
          <a:r>
            <a:rPr lang="da-DK" sz="500" kern="1200" baseline="30000" dirty="0" smtClean="0"/>
            <a:t>th</a:t>
          </a:r>
          <a:r>
            <a:rPr lang="da-DK" sz="500" kern="1200" dirty="0" smtClean="0"/>
            <a:t> </a:t>
          </a:r>
          <a:r>
            <a:rPr lang="da-DK" sz="500" kern="1200" dirty="0" smtClean="0"/>
            <a:t>step</a:t>
          </a:r>
          <a:endParaRPr lang="en-US" sz="500" kern="1200" dirty="0"/>
        </a:p>
      </dsp:txBody>
      <dsp:txXfrm>
        <a:off x="508634" y="642319"/>
        <a:ext cx="544830" cy="992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65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en-US" dirty="0"/>
          </a:p>
        </p:txBody>
      </p:sp>
      <p:sp>
        <p:nvSpPr>
          <p:cNvPr id="63491" name="Rectangle 3"/>
          <p:cNvSpPr>
            <a:spLocks noGrp="1" noChangeArrowheads="1"/>
          </p:cNvSpPr>
          <p:nvPr>
            <p:ph type="dt" sz="quarter" idx="1"/>
          </p:nvPr>
        </p:nvSpPr>
        <p:spPr bwMode="auto">
          <a:xfrm>
            <a:off x="3884613" y="0"/>
            <a:ext cx="2971800" cy="465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en-US" dirty="0"/>
          </a:p>
        </p:txBody>
      </p:sp>
      <p:sp>
        <p:nvSpPr>
          <p:cNvPr id="63492" name="Rectangle 4"/>
          <p:cNvSpPr>
            <a:spLocks noGrp="1" noChangeArrowheads="1"/>
          </p:cNvSpPr>
          <p:nvPr>
            <p:ph type="ftr" sz="quarter" idx="2"/>
          </p:nvPr>
        </p:nvSpPr>
        <p:spPr bwMode="auto">
          <a:xfrm>
            <a:off x="0" y="8845045"/>
            <a:ext cx="2971800" cy="4656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en-US" dirty="0"/>
          </a:p>
        </p:txBody>
      </p:sp>
      <p:sp>
        <p:nvSpPr>
          <p:cNvPr id="63493" name="Rectangle 5"/>
          <p:cNvSpPr>
            <a:spLocks noGrp="1" noChangeArrowheads="1"/>
          </p:cNvSpPr>
          <p:nvPr>
            <p:ph type="sldNum" sz="quarter" idx="3"/>
          </p:nvPr>
        </p:nvSpPr>
        <p:spPr bwMode="auto">
          <a:xfrm>
            <a:off x="3884613" y="8845045"/>
            <a:ext cx="2971800" cy="4656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28F3690B-0EAC-4E28-8A0A-62A3ADBB5C74}"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a:p>
        </p:txBody>
      </p:sp>
      <p:sp>
        <p:nvSpPr>
          <p:cNvPr id="3075" name="Rectangle 3"/>
          <p:cNvSpPr>
            <a:spLocks noGrp="1" noChangeArrowheads="1"/>
          </p:cNvSpPr>
          <p:nvPr>
            <p:ph type="dt" idx="1"/>
          </p:nvPr>
        </p:nvSpPr>
        <p:spPr bwMode="auto">
          <a:xfrm>
            <a:off x="3886200" y="0"/>
            <a:ext cx="2971800" cy="465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a:p>
        </p:txBody>
      </p:sp>
      <p:sp>
        <p:nvSpPr>
          <p:cNvPr id="3076"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423331"/>
            <a:ext cx="5029200" cy="4190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3078" name="Rectangle 6"/>
          <p:cNvSpPr>
            <a:spLocks noGrp="1" noChangeArrowheads="1"/>
          </p:cNvSpPr>
          <p:nvPr>
            <p:ph type="ftr" sz="quarter" idx="4"/>
          </p:nvPr>
        </p:nvSpPr>
        <p:spPr bwMode="auto">
          <a:xfrm>
            <a:off x="0" y="8846661"/>
            <a:ext cx="2971800" cy="4656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a:p>
        </p:txBody>
      </p:sp>
      <p:sp>
        <p:nvSpPr>
          <p:cNvPr id="3079" name="Rectangle 7"/>
          <p:cNvSpPr>
            <a:spLocks noGrp="1" noChangeArrowheads="1"/>
          </p:cNvSpPr>
          <p:nvPr>
            <p:ph type="sldNum" sz="quarter" idx="5"/>
          </p:nvPr>
        </p:nvSpPr>
        <p:spPr bwMode="auto">
          <a:xfrm>
            <a:off x="3886200" y="8846661"/>
            <a:ext cx="2971800" cy="4656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3E53D96E-7602-4753-A8D1-6AD25DF17C1D}"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Verdana"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Verdana"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Verdana"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21</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36</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37</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38</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39</a:t>
            </a:fld>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40</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da-DK" dirty="0" smtClean="0"/>
              <a:t>Hello everybody!</a:t>
            </a:r>
          </a:p>
          <a:p>
            <a:endParaRPr lang="da-DK" dirty="0" smtClean="0"/>
          </a:p>
          <a:p>
            <a:r>
              <a:rPr lang="da-DK" dirty="0" smtClean="0"/>
              <a:t>This is my presentation for</a:t>
            </a:r>
            <a:r>
              <a:rPr lang="da-DK" baseline="0" dirty="0" smtClean="0"/>
              <a:t> my master thesis project – ”</a:t>
            </a:r>
            <a:r>
              <a:rPr lang="en-US" dirty="0" smtClean="0"/>
              <a:t>Analysis and Optimization of TTEthernet-based Safety Critical Embedded Systems”</a:t>
            </a:r>
          </a:p>
          <a:p>
            <a:endParaRPr lang="da-DK" dirty="0" smtClean="0"/>
          </a:p>
          <a:p>
            <a:r>
              <a:rPr lang="da-DK" dirty="0" smtClean="0"/>
              <a:t>Here on the very first slide you can see the</a:t>
            </a:r>
            <a:r>
              <a:rPr lang="da-DK" baseline="0" dirty="0" smtClean="0"/>
              <a:t> </a:t>
            </a:r>
            <a:r>
              <a:rPr lang="da-DK" b="1" baseline="0" dirty="0" smtClean="0"/>
              <a:t>agenda</a:t>
            </a:r>
            <a:r>
              <a:rPr lang="da-DK" baseline="0" dirty="0" smtClean="0"/>
              <a:t> for this presentation.</a:t>
            </a:r>
          </a:p>
          <a:p>
            <a:endParaRPr lang="da-DK" baseline="0" dirty="0" smtClean="0"/>
          </a:p>
          <a:p>
            <a:r>
              <a:rPr lang="da-DK" baseline="0" dirty="0" smtClean="0"/>
              <a:t>We will go through the several steps involved in the creation of the master thesis product.</a:t>
            </a:r>
          </a:p>
          <a:p>
            <a:endParaRPr lang="da-DK" baseline="0" dirty="0" smtClean="0"/>
          </a:p>
          <a:p>
            <a:r>
              <a:rPr lang="da-DK" baseline="0" dirty="0" smtClean="0"/>
              <a:t>First, I will present some </a:t>
            </a:r>
            <a:r>
              <a:rPr lang="da-DK" b="1" baseline="0" dirty="0" smtClean="0"/>
              <a:t>basic ”grammar” </a:t>
            </a:r>
            <a:r>
              <a:rPr lang="da-DK" baseline="0" dirty="0" smtClean="0"/>
              <a:t>related to my project</a:t>
            </a:r>
          </a:p>
          <a:p>
            <a:endParaRPr lang="da-DK" baseline="0" dirty="0" smtClean="0"/>
          </a:p>
          <a:p>
            <a:r>
              <a:rPr lang="da-DK" baseline="0" dirty="0" smtClean="0"/>
              <a:t>Afterwards,  I will </a:t>
            </a:r>
            <a:r>
              <a:rPr lang="da-DK" b="1" baseline="0" dirty="0" smtClean="0"/>
              <a:t>motivate my thesis</a:t>
            </a:r>
            <a:r>
              <a:rPr lang="da-DK" baseline="0" dirty="0" smtClean="0"/>
              <a:t> with  explanations about the architectures and the constraints used in my project.</a:t>
            </a:r>
          </a:p>
          <a:p>
            <a:endParaRPr lang="da-DK" baseline="0" dirty="0" smtClean="0"/>
          </a:p>
          <a:p>
            <a:r>
              <a:rPr lang="da-DK" baseline="0" dirty="0" smtClean="0"/>
              <a:t>As next step, I am talking about some </a:t>
            </a:r>
            <a:r>
              <a:rPr lang="da-DK" b="1" baseline="0" dirty="0" smtClean="0"/>
              <a:t>prelimenary analysis </a:t>
            </a:r>
            <a:r>
              <a:rPr lang="da-DK" baseline="0" dirty="0" smtClean="0"/>
              <a:t>related to the outlined problem in my thesis.</a:t>
            </a:r>
          </a:p>
          <a:p>
            <a:endParaRPr lang="da-DK" baseline="0" dirty="0" smtClean="0"/>
          </a:p>
          <a:p>
            <a:r>
              <a:rPr lang="da-DK" baseline="0" dirty="0" smtClean="0"/>
              <a:t>I introduce the </a:t>
            </a:r>
            <a:r>
              <a:rPr lang="da-DK" b="1" baseline="0" dirty="0" smtClean="0"/>
              <a:t>approaches</a:t>
            </a:r>
            <a:r>
              <a:rPr lang="da-DK" baseline="0" dirty="0" smtClean="0"/>
              <a:t> related to the solving of my problem.</a:t>
            </a:r>
          </a:p>
          <a:p>
            <a:endParaRPr lang="da-DK" baseline="0" dirty="0" smtClean="0"/>
          </a:p>
          <a:p>
            <a:r>
              <a:rPr lang="da-DK" baseline="0" dirty="0" smtClean="0"/>
              <a:t>I choosed the </a:t>
            </a:r>
            <a:r>
              <a:rPr lang="da-DK" b="1" baseline="0" dirty="0" smtClean="0"/>
              <a:t>Trajectory Approach </a:t>
            </a:r>
            <a:r>
              <a:rPr lang="da-DK" baseline="0" dirty="0" smtClean="0"/>
              <a:t>as basis of the solution. Related to this approach I will explain the formula, and the following extenssions </a:t>
            </a:r>
            <a:r>
              <a:rPr lang="da-DK" b="1" baseline="0" dirty="0" smtClean="0"/>
              <a:t>II</a:t>
            </a:r>
            <a:r>
              <a:rPr lang="da-DK" baseline="0" dirty="0" smtClean="0"/>
              <a:t> and </a:t>
            </a:r>
            <a:r>
              <a:rPr lang="da-DK" b="1" baseline="0" dirty="0" smtClean="0"/>
              <a:t>TT</a:t>
            </a:r>
            <a:r>
              <a:rPr lang="da-DK" baseline="0" dirty="0" smtClean="0"/>
              <a:t> influence. </a:t>
            </a:r>
          </a:p>
          <a:p>
            <a:endParaRPr lang="da-DK" baseline="0" dirty="0" smtClean="0"/>
          </a:p>
          <a:p>
            <a:r>
              <a:rPr lang="da-DK" dirty="0" smtClean="0"/>
              <a:t>The content</a:t>
            </a:r>
            <a:r>
              <a:rPr lang="da-DK" baseline="0" dirty="0" smtClean="0"/>
              <a:t> of the presentation continues with summary of all found approaches. </a:t>
            </a:r>
          </a:p>
          <a:p>
            <a:r>
              <a:rPr lang="da-DK" baseline="0" dirty="0" smtClean="0"/>
              <a:t>Note: I will go through all of them without to get into details.</a:t>
            </a:r>
          </a:p>
          <a:p>
            <a:endParaRPr lang="da-DK" baseline="0" dirty="0" smtClean="0"/>
          </a:p>
          <a:p>
            <a:r>
              <a:rPr lang="da-DK" baseline="0" dirty="0" smtClean="0"/>
              <a:t>As last approch in the survey is pointed the ”Trajectory approach”...</a:t>
            </a:r>
          </a:p>
          <a:p>
            <a:endParaRPr lang="da-DK" dirty="0" smtClean="0"/>
          </a:p>
          <a:p>
            <a:endParaRPr lang="da-DK" dirty="0" smtClean="0"/>
          </a:p>
          <a:p>
            <a:r>
              <a:rPr lang="da-DK" dirty="0" smtClean="0"/>
              <a:t>BASICS, MOTIVATION, END-TO-END DELAYS, TRAJECTORY APPROACH, ENHANCEMENTS, CASE STUDIES, IMPLEMENTATION, CONCLUSION</a:t>
            </a:r>
            <a:endParaRPr lang="da-DK" dirty="0" smtClean="0"/>
          </a:p>
          <a:p>
            <a:endParaRPr lang="en-US" dirty="0" smtClean="0"/>
          </a:p>
          <a:p>
            <a:endParaRPr lang="da-DK" baseline="0" dirty="0" smtClean="0"/>
          </a:p>
          <a:p>
            <a:endParaRPr lang="da-DK" baseline="0" dirty="0" smtClean="0"/>
          </a:p>
          <a:p>
            <a:endParaRPr lang="da-DK" baseline="0" dirty="0" smtClean="0"/>
          </a:p>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The project was held in DTU IMM</a:t>
            </a:r>
          </a:p>
          <a:p>
            <a:endParaRPr lang="da-DK" dirty="0" smtClean="0"/>
          </a:p>
          <a:p>
            <a:r>
              <a:rPr lang="da-DK" dirty="0" smtClean="0"/>
              <a:t>The duration was 6 months </a:t>
            </a:r>
            <a:br>
              <a:rPr lang="da-DK" dirty="0" smtClean="0"/>
            </a:br>
            <a:r>
              <a:rPr lang="da-DK" dirty="0" smtClean="0"/>
              <a:t>(15 February 2010 – 15 August 2010)</a:t>
            </a:r>
          </a:p>
          <a:p>
            <a:endParaRPr lang="da-DK" dirty="0" smtClean="0"/>
          </a:p>
          <a:p>
            <a:r>
              <a:rPr lang="da-DK" dirty="0" smtClean="0"/>
              <a:t>There was not any previous knowledge </a:t>
            </a:r>
            <a:br>
              <a:rPr lang="da-DK" dirty="0" smtClean="0"/>
            </a:br>
            <a:r>
              <a:rPr lang="da-DK" dirty="0" smtClean="0"/>
              <a:t>about the these topic; Everything</a:t>
            </a:r>
            <a:br>
              <a:rPr lang="da-DK" dirty="0" smtClean="0"/>
            </a:br>
            <a:r>
              <a:rPr lang="da-DK" dirty="0" smtClean="0"/>
              <a:t>was researched and done </a:t>
            </a:r>
            <a:br>
              <a:rPr lang="da-DK" dirty="0" smtClean="0"/>
            </a:br>
            <a:r>
              <a:rPr lang="da-DK" dirty="0" smtClean="0"/>
              <a:t>”from scratch”</a:t>
            </a:r>
          </a:p>
          <a:p>
            <a:endParaRPr lang="da-DK" dirty="0" smtClean="0"/>
          </a:p>
          <a:p>
            <a:r>
              <a:rPr lang="da-DK" dirty="0" smtClean="0"/>
              <a:t>The process of work was </a:t>
            </a:r>
            <a:br>
              <a:rPr lang="da-DK" dirty="0" smtClean="0"/>
            </a:br>
            <a:r>
              <a:rPr lang="da-DK" dirty="0" smtClean="0"/>
              <a:t>through ”waterfall” </a:t>
            </a:r>
            <a:br>
              <a:rPr lang="da-DK" dirty="0" smtClean="0"/>
            </a:br>
            <a:r>
              <a:rPr lang="da-DK" dirty="0" smtClean="0"/>
              <a:t>development</a:t>
            </a:r>
          </a:p>
          <a:p>
            <a:endParaRPr lang="da-DK" dirty="0" smtClean="0"/>
          </a:p>
          <a:p>
            <a:r>
              <a:rPr lang="da-DK" dirty="0" smtClean="0"/>
              <a:t>1)BASICS, 2) MOCKUP PROBLEM FORMULATION, 3)RESEARCH, 4) INITIAL SOFTWARE 5) ENHANCEMENTS 6)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DRAWBACKS OF THE FEDERATED APPROACH</a:t>
            </a:r>
          </a:p>
          <a:p>
            <a:r>
              <a:rPr lang="da-DK" dirty="0" smtClean="0"/>
              <a:t>IMA FEATURES</a:t>
            </a:r>
          </a:p>
          <a:p>
            <a:endParaRPr lang="da-DK" dirty="0" smtClean="0"/>
          </a:p>
          <a:p>
            <a:r>
              <a:rPr lang="en-US" dirty="0" smtClean="0"/>
              <a:t>Core Processing and </a:t>
            </a:r>
            <a:r>
              <a:rPr lang="en-US" dirty="0" err="1" smtClean="0"/>
              <a:t>Input/Output</a:t>
            </a:r>
            <a:r>
              <a:rPr lang="en-US" dirty="0" smtClean="0"/>
              <a:t> </a:t>
            </a:r>
            <a:r>
              <a:rPr lang="en-US" dirty="0" smtClean="0"/>
              <a:t>Module</a:t>
            </a:r>
          </a:p>
          <a:p>
            <a:r>
              <a:rPr lang="en-US" dirty="0" smtClean="0"/>
              <a:t>Line Replacement </a:t>
            </a:r>
            <a:r>
              <a:rPr lang="en-US" dirty="0" smtClean="0"/>
              <a:t>Unit</a:t>
            </a:r>
          </a:p>
          <a:p>
            <a:r>
              <a:rPr lang="en-US" dirty="0" smtClean="0"/>
              <a:t>Input Output Modules</a:t>
            </a:r>
            <a:r>
              <a:rPr lang="da-DK" dirty="0" smtClean="0"/>
              <a:t> </a:t>
            </a:r>
          </a:p>
          <a:p>
            <a:endParaRPr lang="da-DK" dirty="0" smtClean="0"/>
          </a:p>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53D96E-7602-4753-A8D1-6AD25DF17C1D}" type="slidenum">
              <a:rPr lang="da-DK" smtClean="0"/>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TOPLOGY, EQUIPMENT, RC</a:t>
            </a:r>
          </a:p>
          <a:p>
            <a:endParaRPr lang="da-DK" dirty="0" smtClean="0"/>
          </a:p>
          <a:p>
            <a:r>
              <a:rPr lang="da-DK" dirty="0" smtClean="0"/>
              <a:t>TT, RC, BE, FAULT-TOLERANT, GLOBAL TIME, PARTITIONS AND DISTRIBUTED COMPUTING</a:t>
            </a:r>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REPRESENTATION OF AFDX NETWORK TO A GRAPHIC/ARCHITECTURE</a:t>
            </a:r>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NOTATIONS USED IN THE ARCHITECTURE </a:t>
            </a:r>
            <a:r>
              <a:rPr lang="da-DK" baseline="0" dirty="0" smtClean="0"/>
              <a:t> REPRESENTATION</a:t>
            </a:r>
            <a:endParaRPr lang="da-DK" dirty="0" smtClean="0"/>
          </a:p>
          <a:p>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kern="0" cap="none" spc="0" normalizeH="0" baseline="0" noProof="0" dirty="0" smtClean="0">
                <a:ln>
                  <a:noFill/>
                </a:ln>
                <a:solidFill>
                  <a:schemeClr val="tx1"/>
                </a:solidFill>
                <a:effectLst/>
                <a:uLnTx/>
                <a:uFillTx/>
                <a:latin typeface="Verdana" pitchFamily="34" charset="0"/>
                <a:ea typeface="ＭＳ Ｐゴシック" pitchFamily="-80" charset="-128"/>
                <a:cs typeface="+mn-cs"/>
              </a:rPr>
              <a:t>With the term </a:t>
            </a:r>
            <a:r>
              <a:rPr kumimoji="0" lang="en-US" sz="1200" b="1" i="0" u="none" strike="noStrike" kern="0" cap="none" spc="0" normalizeH="0" baseline="0" noProof="0" dirty="0" smtClean="0">
                <a:ln>
                  <a:noFill/>
                </a:ln>
                <a:solidFill>
                  <a:schemeClr val="tx1"/>
                </a:solidFill>
                <a:effectLst/>
                <a:uLnTx/>
                <a:uFillTx/>
                <a:latin typeface="Verdana" pitchFamily="34" charset="0"/>
                <a:ea typeface="ＭＳ Ｐゴシック" pitchFamily="-80" charset="-128"/>
                <a:cs typeface="+mn-cs"/>
              </a:rPr>
              <a:t>”end-to-end delay” </a:t>
            </a:r>
            <a:r>
              <a:rPr kumimoji="0" lang="en-US" sz="1200" b="0" i="0" u="none" strike="noStrike" kern="0" cap="none" spc="0" normalizeH="0" baseline="0" noProof="0" dirty="0" smtClean="0">
                <a:ln>
                  <a:noFill/>
                </a:ln>
                <a:solidFill>
                  <a:schemeClr val="tx1"/>
                </a:solidFill>
                <a:effectLst/>
                <a:uLnTx/>
                <a:uFillTx/>
                <a:latin typeface="Verdana" pitchFamily="34" charset="0"/>
                <a:ea typeface="ＭＳ Ｐゴシック" pitchFamily="-80" charset="-128"/>
                <a:cs typeface="+mn-cs"/>
              </a:rPr>
              <a:t>time for a given message we define the time needed for crossing the message's own ingress node, all links and switches in the network exactly, before the message is delivered to the destination node of the network</a:t>
            </a:r>
            <a:endParaRPr lang="en-US" dirty="0"/>
          </a:p>
        </p:txBody>
      </p:sp>
      <p:sp>
        <p:nvSpPr>
          <p:cNvPr id="4" name="Slide Number Placeholder 3"/>
          <p:cNvSpPr>
            <a:spLocks noGrp="1"/>
          </p:cNvSpPr>
          <p:nvPr>
            <p:ph type="sldNum" sz="quarter" idx="10"/>
          </p:nvPr>
        </p:nvSpPr>
        <p:spPr/>
        <p:txBody>
          <a:bodyPr/>
          <a:lstStyle/>
          <a:p>
            <a:fld id="{3E53D96E-7602-4753-A8D1-6AD25DF17C1D}" type="slidenum">
              <a:rPr lang="da-DK" smtClean="0"/>
              <a:pPr/>
              <a:t>12</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295400"/>
            <a:ext cx="6402388" cy="838200"/>
          </a:xfrm>
        </p:spPr>
        <p:txBody>
          <a:bodyPr/>
          <a:lstStyle>
            <a:lvl1pPr>
              <a:defRPr/>
            </a:lvl1pPr>
          </a:lstStyle>
          <a:p>
            <a:r>
              <a:rPr lang="en-US" smtClean="0"/>
              <a:t>Click to edit Master title style</a:t>
            </a:r>
            <a:endParaRPr lang="en-GB"/>
          </a:p>
        </p:txBody>
      </p:sp>
      <p:sp>
        <p:nvSpPr>
          <p:cNvPr id="5123"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r>
              <a:rPr lang="en-US" smtClean="0"/>
              <a:t>Click to edit Master subtitle style</a:t>
            </a:r>
            <a:endParaRPr lang="en-GB"/>
          </a:p>
        </p:txBody>
      </p:sp>
      <p:pic>
        <p:nvPicPr>
          <p:cNvPr id="5130" name="Picture 10" descr="DTU-DK-A1"/>
          <p:cNvPicPr>
            <a:picLocks noChangeAspect="1" noChangeArrowheads="1"/>
          </p:cNvPicPr>
          <p:nvPr/>
        </p:nvPicPr>
        <p:blipFill>
          <a:blip r:embed="rId2" cstate="print"/>
          <a:srcRect l="78432"/>
          <a:stretch>
            <a:fillRect/>
          </a:stretch>
        </p:blipFill>
        <p:spPr bwMode="auto">
          <a:xfrm>
            <a:off x="8270875" y="279400"/>
            <a:ext cx="479425" cy="533400"/>
          </a:xfrm>
          <a:prstGeom prst="rect">
            <a:avLst/>
          </a:prstGeom>
          <a:noFill/>
        </p:spPr>
      </p:pic>
      <p:pic>
        <p:nvPicPr>
          <p:cNvPr id="5132" name="Picture 12" descr="DTU frise RGB"/>
          <p:cNvPicPr>
            <a:picLocks noChangeAspect="1" noChangeArrowheads="1"/>
          </p:cNvPicPr>
          <p:nvPr/>
        </p:nvPicPr>
        <p:blipFill>
          <a:blip r:embed="rId3" cstate="print"/>
          <a:srcRect r="25990"/>
          <a:stretch>
            <a:fillRect/>
          </a:stretch>
        </p:blipFill>
        <p:spPr bwMode="auto">
          <a:xfrm>
            <a:off x="4432300" y="4191000"/>
            <a:ext cx="4711700" cy="2338388"/>
          </a:xfrm>
          <a:prstGeom prst="rect">
            <a:avLst/>
          </a:prstGeom>
          <a:noFill/>
        </p:spPr>
      </p:pic>
      <p:pic>
        <p:nvPicPr>
          <p:cNvPr id="5160" name="Picture 22" descr="C:\Users\cls\Desktop\DTU_ppt\Til PAW\DTU_LOGOS\Done\DTU Informatik A UK.png"/>
          <p:cNvPicPr>
            <a:picLocks noChangeAspect="1" noChangeArrowheads="1"/>
          </p:cNvPicPr>
          <p:nvPr/>
        </p:nvPicPr>
        <p:blipFill>
          <a:blip r:embed="rId4" cstate="print"/>
          <a:srcRect l="10336" t="34251" b="14568"/>
          <a:stretch>
            <a:fillRect/>
          </a:stretch>
        </p:blipFill>
        <p:spPr bwMode="auto">
          <a:xfrm>
            <a:off x="619125" y="6029325"/>
            <a:ext cx="5213350" cy="6302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609600" y="1295400"/>
            <a:ext cx="6402388" cy="838200"/>
          </a:xfrm>
        </p:spPr>
        <p:txBody>
          <a:bodyPr/>
          <a:lstStyle>
            <a:lvl1pPr>
              <a:defRPr/>
            </a:lvl1pPr>
          </a:lstStyle>
          <a:p>
            <a:r>
              <a:rPr lang="en-GB"/>
              <a:t>Click to edit Master title style</a:t>
            </a:r>
          </a:p>
        </p:txBody>
      </p:sp>
      <p:sp>
        <p:nvSpPr>
          <p:cNvPr id="114691"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r>
              <a:rPr lang="en-GB"/>
              <a:t>Click to edit Master subtitle style</a:t>
            </a:r>
          </a:p>
        </p:txBody>
      </p:sp>
      <p:pic>
        <p:nvPicPr>
          <p:cNvPr id="114692" name="Picture 4" descr="DTU-DK-A1"/>
          <p:cNvPicPr>
            <a:picLocks noChangeAspect="1" noChangeArrowheads="1"/>
          </p:cNvPicPr>
          <p:nvPr/>
        </p:nvPicPr>
        <p:blipFill>
          <a:blip r:embed="rId2" cstate="print"/>
          <a:srcRect l="78432"/>
          <a:stretch>
            <a:fillRect/>
          </a:stretch>
        </p:blipFill>
        <p:spPr bwMode="auto">
          <a:xfrm>
            <a:off x="8270875" y="279400"/>
            <a:ext cx="479425" cy="533400"/>
          </a:xfrm>
          <a:prstGeom prst="rect">
            <a:avLst/>
          </a:prstGeom>
          <a:noFill/>
        </p:spPr>
      </p:pic>
      <p:pic>
        <p:nvPicPr>
          <p:cNvPr id="114693" name="Picture 5" descr="76151902"/>
          <p:cNvPicPr>
            <a:picLocks noChangeAspect="1" noChangeArrowheads="1"/>
          </p:cNvPicPr>
          <p:nvPr/>
        </p:nvPicPr>
        <p:blipFill>
          <a:blip r:embed="rId3" cstate="print"/>
          <a:srcRect l="73628" t="43704"/>
          <a:stretch>
            <a:fillRect/>
          </a:stretch>
        </p:blipFill>
        <p:spPr bwMode="auto">
          <a:xfrm>
            <a:off x="6732588" y="2997200"/>
            <a:ext cx="2411412" cy="3860800"/>
          </a:xfrm>
          <a:prstGeom prst="rect">
            <a:avLst/>
          </a:prstGeom>
          <a:noFill/>
        </p:spPr>
      </p:pic>
      <p:pic>
        <p:nvPicPr>
          <p:cNvPr id="114694" name="Picture 6" descr="DTU frise RGB"/>
          <p:cNvPicPr>
            <a:picLocks noChangeAspect="1" noChangeArrowheads="1"/>
          </p:cNvPicPr>
          <p:nvPr/>
        </p:nvPicPr>
        <p:blipFill>
          <a:blip r:embed="rId4" cstate="print"/>
          <a:srcRect r="25990"/>
          <a:stretch>
            <a:fillRect/>
          </a:stretch>
        </p:blipFill>
        <p:spPr bwMode="auto">
          <a:xfrm>
            <a:off x="4432300" y="3124200"/>
            <a:ext cx="4711700" cy="2338388"/>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09600" y="1600200"/>
            <a:ext cx="7772400" cy="4565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1033" name="Picture 9" descr="DTU-DK-A1"/>
          <p:cNvPicPr>
            <a:picLocks noChangeAspect="1" noChangeArrowheads="1"/>
          </p:cNvPicPr>
          <p:nvPr/>
        </p:nvPicPr>
        <p:blipFill>
          <a:blip r:embed="rId13" cstate="print"/>
          <a:srcRect l="78432"/>
          <a:stretch>
            <a:fillRect/>
          </a:stretch>
        </p:blipFill>
        <p:spPr bwMode="auto">
          <a:xfrm>
            <a:off x="8270875" y="279400"/>
            <a:ext cx="479425" cy="533400"/>
          </a:xfrm>
          <a:prstGeom prst="rect">
            <a:avLst/>
          </a:prstGeom>
          <a:noFill/>
        </p:spPr>
      </p:pic>
      <p:sp>
        <p:nvSpPr>
          <p:cNvPr id="1035" name="Rectangle 11"/>
          <p:cNvSpPr>
            <a:spLocks noChangeArrowheads="1"/>
          </p:cNvSpPr>
          <p:nvPr/>
        </p:nvSpPr>
        <p:spPr bwMode="auto">
          <a:xfrm>
            <a:off x="7620000" y="6477000"/>
            <a:ext cx="1219200" cy="304800"/>
          </a:xfrm>
          <a:prstGeom prst="rect">
            <a:avLst/>
          </a:prstGeom>
          <a:noFill/>
          <a:ln w="9525">
            <a:noFill/>
            <a:miter lim="800000"/>
            <a:headEnd/>
            <a:tailEnd/>
          </a:ln>
        </p:spPr>
        <p:txBody>
          <a:bodyPr lIns="0" tIns="0" rIns="0" bIns="0"/>
          <a:lstStyle/>
          <a:p>
            <a:pPr algn="r" eaLnBrk="0" hangingPunct="0">
              <a:spcBef>
                <a:spcPct val="0"/>
              </a:spcBef>
            </a:pPr>
            <a:r>
              <a:rPr lang="en-GB" sz="900" dirty="0" smtClean="0"/>
              <a:t>September</a:t>
            </a:r>
            <a:r>
              <a:rPr lang="en-GB" sz="900" baseline="0" dirty="0" smtClean="0"/>
              <a:t> 2010</a:t>
            </a:r>
            <a:endParaRPr lang="da-DK" sz="900" dirty="0"/>
          </a:p>
        </p:txBody>
      </p:sp>
      <p:sp>
        <p:nvSpPr>
          <p:cNvPr id="1036" name="Rectangle 12"/>
          <p:cNvSpPr>
            <a:spLocks noChangeArrowheads="1"/>
          </p:cNvSpPr>
          <p:nvPr/>
        </p:nvSpPr>
        <p:spPr bwMode="auto">
          <a:xfrm>
            <a:off x="2362200" y="6477000"/>
            <a:ext cx="4876800" cy="304800"/>
          </a:xfrm>
          <a:prstGeom prst="rect">
            <a:avLst/>
          </a:prstGeom>
          <a:noFill/>
          <a:ln w="9525">
            <a:noFill/>
            <a:miter lim="800000"/>
            <a:headEnd/>
            <a:tailEnd/>
          </a:ln>
        </p:spPr>
        <p:txBody>
          <a:bodyPr lIns="0" tIns="0" rIns="0" bIns="0"/>
          <a:lstStyle/>
          <a:p>
            <a:pPr algn="ctr"/>
            <a:r>
              <a:rPr lang="en-US" sz="900" kern="1200" baseline="0" dirty="0" smtClean="0">
                <a:solidFill>
                  <a:schemeClr val="tx1"/>
                </a:solidFill>
                <a:latin typeface="Verdana" pitchFamily="34" charset="0"/>
                <a:ea typeface="ＭＳ Ｐゴシック" pitchFamily="-80" charset="-128"/>
                <a:cs typeface="+mn-cs"/>
              </a:rPr>
              <a:t>Analysis and Optimization of TTEthernet-based Safety Critical Embedded Systems</a:t>
            </a:r>
            <a:br>
              <a:rPr lang="en-US" sz="900" kern="1200" baseline="0" dirty="0" smtClean="0">
                <a:solidFill>
                  <a:schemeClr val="tx1"/>
                </a:solidFill>
                <a:latin typeface="Verdana" pitchFamily="34" charset="0"/>
                <a:ea typeface="ＭＳ Ｐゴシック" pitchFamily="-80" charset="-128"/>
                <a:cs typeface="+mn-cs"/>
              </a:rPr>
            </a:br>
            <a:r>
              <a:rPr lang="en-US" sz="900" kern="1200" baseline="0" dirty="0" smtClean="0">
                <a:solidFill>
                  <a:schemeClr val="tx1"/>
                </a:solidFill>
                <a:latin typeface="Verdana" pitchFamily="34" charset="0"/>
                <a:ea typeface="ＭＳ Ｐゴシック" pitchFamily="-80" charset="-128"/>
                <a:cs typeface="+mn-cs"/>
              </a:rPr>
              <a:t>Radoslav Hristov Todorov, s080990</a:t>
            </a:r>
            <a:endParaRPr lang="da-DK" sz="600" dirty="0"/>
          </a:p>
        </p:txBody>
      </p:sp>
      <p:sp>
        <p:nvSpPr>
          <p:cNvPr id="1037" name="Rectangle 13"/>
          <p:cNvSpPr>
            <a:spLocks noChangeArrowheads="1"/>
          </p:cNvSpPr>
          <p:nvPr/>
        </p:nvSpPr>
        <p:spPr bwMode="auto">
          <a:xfrm>
            <a:off x="609600" y="6477000"/>
            <a:ext cx="304800" cy="304800"/>
          </a:xfrm>
          <a:prstGeom prst="rect">
            <a:avLst/>
          </a:prstGeom>
          <a:noFill/>
          <a:ln w="9525">
            <a:noFill/>
            <a:miter lim="800000"/>
            <a:headEnd/>
            <a:tailEnd/>
          </a:ln>
        </p:spPr>
        <p:txBody>
          <a:bodyPr lIns="0" tIns="0" rIns="0" bIns="0"/>
          <a:lstStyle/>
          <a:p>
            <a:pPr eaLnBrk="0" hangingPunct="0">
              <a:spcBef>
                <a:spcPct val="0"/>
              </a:spcBef>
            </a:pPr>
            <a:fld id="{18CE3AD0-FA6D-4857-ADD9-867D7B824F1D}" type="slidenum">
              <a:rPr lang="da-DK" sz="900"/>
              <a:pPr eaLnBrk="0" hangingPunct="0">
                <a:spcBef>
                  <a:spcPct val="0"/>
                </a:spcBef>
              </a:pPr>
              <a:t>‹#›</a:t>
            </a:fld>
            <a:endParaRPr lang="da-DK" sz="900"/>
          </a:p>
        </p:txBody>
      </p:sp>
      <p:sp>
        <p:nvSpPr>
          <p:cNvPr id="1038" name="Rectangle 14"/>
          <p:cNvSpPr>
            <a:spLocks noChangeArrowheads="1"/>
          </p:cNvSpPr>
          <p:nvPr/>
        </p:nvSpPr>
        <p:spPr bwMode="auto">
          <a:xfrm>
            <a:off x="989013" y="6477000"/>
            <a:ext cx="534987" cy="304800"/>
          </a:xfrm>
          <a:prstGeom prst="rect">
            <a:avLst/>
          </a:prstGeom>
          <a:noFill/>
          <a:ln w="9525">
            <a:noFill/>
            <a:miter lim="800000"/>
            <a:headEnd/>
            <a:tailEnd/>
          </a:ln>
        </p:spPr>
        <p:txBody>
          <a:bodyPr lIns="0" tIns="0" rIns="0" bIns="0"/>
          <a:lstStyle/>
          <a:p>
            <a:pPr eaLnBrk="0" hangingPunct="0">
              <a:spcBef>
                <a:spcPct val="0"/>
              </a:spcBef>
            </a:pPr>
            <a:r>
              <a:rPr lang="en-GB" sz="800" b="1" dirty="0"/>
              <a:t>DTU </a:t>
            </a:r>
            <a:r>
              <a:rPr lang="en-GB" sz="800" b="1" dirty="0" smtClean="0"/>
              <a:t>IMM</a:t>
            </a:r>
            <a:endParaRPr lang="en-GB" sz="800" b="1"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1" fontAlgn="base" hangingPunct="1">
        <a:spcBef>
          <a:spcPct val="20000"/>
        </a:spcBef>
        <a:spcAft>
          <a:spcPct val="0"/>
        </a:spcAft>
        <a:buChar char="•"/>
        <a:defRPr sz="1600">
          <a:solidFill>
            <a:schemeClr val="tx1"/>
          </a:solidFill>
          <a:latin typeface="+mn-lt"/>
          <a:ea typeface="+mn-ea"/>
          <a:cs typeface="+mn-cs"/>
        </a:defRPr>
      </a:lvl1pPr>
      <a:lvl2pPr marL="574675" indent="-195263" algn="l" rtl="0" eaLnBrk="1" fontAlgn="base" hangingPunct="1">
        <a:spcBef>
          <a:spcPct val="20000"/>
        </a:spcBef>
        <a:spcAft>
          <a:spcPct val="0"/>
        </a:spcAft>
        <a:buChar char="–"/>
        <a:defRPr sz="1600">
          <a:solidFill>
            <a:schemeClr val="tx1"/>
          </a:solidFill>
          <a:latin typeface="+mn-lt"/>
          <a:ea typeface="+mn-ea"/>
        </a:defRPr>
      </a:lvl2pPr>
      <a:lvl3pPr marL="1279525" indent="-228600" algn="l" rtl="0" eaLnBrk="1" fontAlgn="base" hangingPunct="1">
        <a:spcBef>
          <a:spcPct val="20000"/>
        </a:spcBef>
        <a:spcAft>
          <a:spcPct val="0"/>
        </a:spcAft>
        <a:buChar char="•"/>
        <a:defRPr sz="1600">
          <a:solidFill>
            <a:schemeClr val="tx1"/>
          </a:solidFill>
          <a:latin typeface="+mn-lt"/>
          <a:ea typeface="+mn-ea"/>
        </a:defRPr>
      </a:lvl3pPr>
      <a:lvl4pPr marL="1698625" indent="-228600" algn="l" rtl="0" eaLnBrk="1" fontAlgn="base" hangingPunct="1">
        <a:spcBef>
          <a:spcPct val="20000"/>
        </a:spcBef>
        <a:spcAft>
          <a:spcPct val="0"/>
        </a:spcAft>
        <a:buChar char="–"/>
        <a:defRPr sz="1600">
          <a:solidFill>
            <a:schemeClr val="tx1"/>
          </a:solidFill>
          <a:latin typeface="+mn-lt"/>
          <a:ea typeface="+mn-ea"/>
        </a:defRPr>
      </a:lvl4pPr>
      <a:lvl5pPr marL="2117725" indent="-228600" algn="l" rtl="0" eaLnBrk="1" fontAlgn="base" hangingPunct="1">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13667" name="Rectangle 3"/>
          <p:cNvSpPr>
            <a:spLocks noGrp="1" noChangeArrowheads="1"/>
          </p:cNvSpPr>
          <p:nvPr>
            <p:ph type="body" idx="1"/>
          </p:nvPr>
        </p:nvSpPr>
        <p:spPr bwMode="auto">
          <a:xfrm>
            <a:off x="609600" y="1600200"/>
            <a:ext cx="7772400" cy="4565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13671" name="Picture 7" descr="DTU-DK-A1"/>
          <p:cNvPicPr>
            <a:picLocks noChangeAspect="1" noChangeArrowheads="1"/>
          </p:cNvPicPr>
          <p:nvPr/>
        </p:nvPicPr>
        <p:blipFill>
          <a:blip r:embed="rId13" cstate="print"/>
          <a:srcRect l="78432"/>
          <a:stretch>
            <a:fillRect/>
          </a:stretch>
        </p:blipFill>
        <p:spPr bwMode="auto">
          <a:xfrm>
            <a:off x="8270875" y="279400"/>
            <a:ext cx="479425" cy="533400"/>
          </a:xfrm>
          <a:prstGeom prst="rect">
            <a:avLst/>
          </a:prstGeom>
          <a:noFill/>
        </p:spPr>
      </p:pic>
      <p:sp>
        <p:nvSpPr>
          <p:cNvPr id="113674" name="Rectangle 10"/>
          <p:cNvSpPr>
            <a:spLocks noChangeArrowheads="1"/>
          </p:cNvSpPr>
          <p:nvPr/>
        </p:nvSpPr>
        <p:spPr bwMode="auto">
          <a:xfrm>
            <a:off x="7618413" y="6477000"/>
            <a:ext cx="763587" cy="304800"/>
          </a:xfrm>
          <a:prstGeom prst="rect">
            <a:avLst/>
          </a:prstGeom>
          <a:noFill/>
          <a:ln w="9525">
            <a:noFill/>
            <a:miter lim="800000"/>
            <a:headEnd/>
            <a:tailEnd/>
          </a:ln>
        </p:spPr>
        <p:txBody>
          <a:bodyPr lIns="0" tIns="0" rIns="0" bIns="0"/>
          <a:lstStyle/>
          <a:p>
            <a:pPr algn="r" eaLnBrk="0" hangingPunct="0">
              <a:spcBef>
                <a:spcPct val="0"/>
              </a:spcBef>
            </a:pPr>
            <a:r>
              <a:rPr lang="en-GB" sz="900" dirty="0"/>
              <a:t>17/04/2008</a:t>
            </a:r>
            <a:endParaRPr lang="da-DK" sz="900"/>
          </a:p>
        </p:txBody>
      </p:sp>
      <p:sp>
        <p:nvSpPr>
          <p:cNvPr id="113675" name="Rectangle 11"/>
          <p:cNvSpPr>
            <a:spLocks noChangeArrowheads="1"/>
          </p:cNvSpPr>
          <p:nvPr/>
        </p:nvSpPr>
        <p:spPr bwMode="auto">
          <a:xfrm>
            <a:off x="4800600" y="6477000"/>
            <a:ext cx="2741613" cy="304800"/>
          </a:xfrm>
          <a:prstGeom prst="rect">
            <a:avLst/>
          </a:prstGeom>
          <a:noFill/>
          <a:ln w="9525">
            <a:noFill/>
            <a:miter lim="800000"/>
            <a:headEnd/>
            <a:tailEnd/>
          </a:ln>
        </p:spPr>
        <p:txBody>
          <a:bodyPr lIns="0" tIns="0" rIns="0" bIns="0"/>
          <a:lstStyle/>
          <a:p>
            <a:pPr algn="r" eaLnBrk="0" hangingPunct="0">
              <a:spcBef>
                <a:spcPct val="0"/>
              </a:spcBef>
            </a:pPr>
            <a:r>
              <a:rPr lang="da-DK" sz="900"/>
              <a:t>Presentation name</a:t>
            </a:r>
          </a:p>
        </p:txBody>
      </p:sp>
      <p:sp>
        <p:nvSpPr>
          <p:cNvPr id="113676" name="Rectangle 12"/>
          <p:cNvSpPr>
            <a:spLocks noChangeArrowheads="1"/>
          </p:cNvSpPr>
          <p:nvPr/>
        </p:nvSpPr>
        <p:spPr bwMode="auto">
          <a:xfrm>
            <a:off x="609600" y="6477000"/>
            <a:ext cx="304800" cy="304800"/>
          </a:xfrm>
          <a:prstGeom prst="rect">
            <a:avLst/>
          </a:prstGeom>
          <a:noFill/>
          <a:ln w="9525">
            <a:noFill/>
            <a:miter lim="800000"/>
            <a:headEnd/>
            <a:tailEnd/>
          </a:ln>
        </p:spPr>
        <p:txBody>
          <a:bodyPr lIns="0" tIns="0" rIns="0" bIns="0"/>
          <a:lstStyle/>
          <a:p>
            <a:pPr eaLnBrk="0" hangingPunct="0">
              <a:spcBef>
                <a:spcPct val="0"/>
              </a:spcBef>
            </a:pPr>
            <a:fld id="{1432A094-A581-47C2-9F91-0221247399EA}" type="slidenum">
              <a:rPr lang="da-DK" sz="900"/>
              <a:pPr eaLnBrk="0" hangingPunct="0">
                <a:spcBef>
                  <a:spcPct val="0"/>
                </a:spcBef>
              </a:pPr>
              <a:t>‹#›</a:t>
            </a:fld>
            <a:endParaRPr lang="da-DK" sz="900"/>
          </a:p>
        </p:txBody>
      </p:sp>
      <p:sp>
        <p:nvSpPr>
          <p:cNvPr id="113677" name="Rectangle 13"/>
          <p:cNvSpPr>
            <a:spLocks noChangeArrowheads="1"/>
          </p:cNvSpPr>
          <p:nvPr/>
        </p:nvSpPr>
        <p:spPr bwMode="auto">
          <a:xfrm>
            <a:off x="989013" y="6477000"/>
            <a:ext cx="3692525" cy="304800"/>
          </a:xfrm>
          <a:prstGeom prst="rect">
            <a:avLst/>
          </a:prstGeom>
          <a:noFill/>
          <a:ln w="9525">
            <a:noFill/>
            <a:miter lim="800000"/>
            <a:headEnd/>
            <a:tailEnd/>
          </a:ln>
        </p:spPr>
        <p:txBody>
          <a:bodyPr lIns="0" tIns="0" rIns="0" bIns="0"/>
          <a:lstStyle/>
          <a:p>
            <a:pPr eaLnBrk="0" hangingPunct="0">
              <a:spcBef>
                <a:spcPct val="0"/>
              </a:spcBef>
            </a:pPr>
            <a:r>
              <a:rPr lang="en-GB" sz="800" b="1" dirty="0"/>
              <a:t>DTU Informatics, Technical University of Denmark</a:t>
            </a:r>
          </a:p>
        </p:txBody>
      </p:sp>
    </p:spTree>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ea typeface="ＭＳ Ｐゴシック" pitchFamily="-80" charset="-128"/>
        </a:defRPr>
      </a:lvl2pPr>
      <a:lvl3pPr algn="l" rtl="0" fontAlgn="base">
        <a:spcBef>
          <a:spcPct val="0"/>
        </a:spcBef>
        <a:spcAft>
          <a:spcPct val="0"/>
        </a:spcAft>
        <a:defRPr sz="2400" b="1">
          <a:solidFill>
            <a:schemeClr val="tx1"/>
          </a:solidFill>
          <a:latin typeface="Verdana" pitchFamily="34" charset="0"/>
          <a:ea typeface="ＭＳ Ｐゴシック" pitchFamily="-80" charset="-128"/>
        </a:defRPr>
      </a:lvl3pPr>
      <a:lvl4pPr algn="l" rtl="0" fontAlgn="base">
        <a:spcBef>
          <a:spcPct val="0"/>
        </a:spcBef>
        <a:spcAft>
          <a:spcPct val="0"/>
        </a:spcAft>
        <a:defRPr sz="2400" b="1">
          <a:solidFill>
            <a:schemeClr val="tx1"/>
          </a:solidFill>
          <a:latin typeface="Verdana" pitchFamily="34" charset="0"/>
          <a:ea typeface="ＭＳ Ｐゴシック" pitchFamily="-80" charset="-128"/>
        </a:defRPr>
      </a:lvl4pPr>
      <a:lvl5pPr algn="l" rtl="0" fontAlgn="base">
        <a:spcBef>
          <a:spcPct val="0"/>
        </a:spcBef>
        <a:spcAft>
          <a:spcPct val="0"/>
        </a:spcAft>
        <a:defRPr sz="2400" b="1">
          <a:solidFill>
            <a:schemeClr val="tx1"/>
          </a:solidFill>
          <a:latin typeface="Verdana" pitchFamily="34" charset="0"/>
          <a:ea typeface="ＭＳ Ｐゴシック" pitchFamily="-80" charset="-128"/>
        </a:defRPr>
      </a:lvl5pPr>
      <a:lvl6pPr marL="457200" algn="l" rtl="0" fontAlgn="base">
        <a:spcBef>
          <a:spcPct val="0"/>
        </a:spcBef>
        <a:spcAft>
          <a:spcPct val="0"/>
        </a:spcAft>
        <a:defRPr sz="2400" b="1">
          <a:solidFill>
            <a:schemeClr val="tx1"/>
          </a:solidFill>
          <a:latin typeface="Verdana" pitchFamily="34" charset="0"/>
          <a:ea typeface="ＭＳ Ｐゴシック" pitchFamily="-80" charset="-128"/>
        </a:defRPr>
      </a:lvl6pPr>
      <a:lvl7pPr marL="914400" algn="l" rtl="0" fontAlgn="base">
        <a:spcBef>
          <a:spcPct val="0"/>
        </a:spcBef>
        <a:spcAft>
          <a:spcPct val="0"/>
        </a:spcAft>
        <a:defRPr sz="2400" b="1">
          <a:solidFill>
            <a:schemeClr val="tx1"/>
          </a:solidFill>
          <a:latin typeface="Verdana" pitchFamily="34" charset="0"/>
          <a:ea typeface="ＭＳ Ｐゴシック" pitchFamily="-80" charset="-128"/>
        </a:defRPr>
      </a:lvl7pPr>
      <a:lvl8pPr marL="1371600" algn="l" rtl="0" fontAlgn="base">
        <a:spcBef>
          <a:spcPct val="0"/>
        </a:spcBef>
        <a:spcAft>
          <a:spcPct val="0"/>
        </a:spcAft>
        <a:defRPr sz="2400" b="1">
          <a:solidFill>
            <a:schemeClr val="tx1"/>
          </a:solidFill>
          <a:latin typeface="Verdana" pitchFamily="34" charset="0"/>
          <a:ea typeface="ＭＳ Ｐゴシック" pitchFamily="-80" charset="-128"/>
        </a:defRPr>
      </a:lvl8pPr>
      <a:lvl9pPr marL="1828800" algn="l" rtl="0" fontAlgn="base">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fontAlgn="base">
        <a:spcBef>
          <a:spcPct val="20000"/>
        </a:spcBef>
        <a:spcAft>
          <a:spcPct val="0"/>
        </a:spcAft>
        <a:buChar char="•"/>
        <a:defRPr sz="1600">
          <a:solidFill>
            <a:schemeClr val="tx1"/>
          </a:solidFill>
          <a:latin typeface="+mn-lt"/>
          <a:ea typeface="+mn-ea"/>
          <a:cs typeface="+mn-cs"/>
        </a:defRPr>
      </a:lvl1pPr>
      <a:lvl2pPr marL="574675" indent="-195263" algn="l" rtl="0" fontAlgn="base">
        <a:spcBef>
          <a:spcPct val="20000"/>
        </a:spcBef>
        <a:spcAft>
          <a:spcPct val="0"/>
        </a:spcAft>
        <a:buChar char="–"/>
        <a:defRPr sz="1600">
          <a:solidFill>
            <a:schemeClr val="tx1"/>
          </a:solidFill>
          <a:latin typeface="+mn-lt"/>
          <a:ea typeface="+mn-ea"/>
        </a:defRPr>
      </a:lvl2pPr>
      <a:lvl3pPr marL="1279525" indent="-228600" algn="l" rtl="0" fontAlgn="base">
        <a:spcBef>
          <a:spcPct val="20000"/>
        </a:spcBef>
        <a:spcAft>
          <a:spcPct val="0"/>
        </a:spcAft>
        <a:buChar char="•"/>
        <a:defRPr sz="1600">
          <a:solidFill>
            <a:schemeClr val="tx1"/>
          </a:solidFill>
          <a:latin typeface="+mn-lt"/>
          <a:ea typeface="+mn-ea"/>
        </a:defRPr>
      </a:lvl3pPr>
      <a:lvl4pPr marL="1698625" indent="-228600" algn="l" rtl="0" fontAlgn="base">
        <a:spcBef>
          <a:spcPct val="20000"/>
        </a:spcBef>
        <a:spcAft>
          <a:spcPct val="0"/>
        </a:spcAft>
        <a:buChar char="–"/>
        <a:defRPr sz="1600">
          <a:solidFill>
            <a:schemeClr val="tx1"/>
          </a:solidFill>
          <a:latin typeface="+mn-lt"/>
          <a:ea typeface="+mn-ea"/>
        </a:defRPr>
      </a:lvl4pPr>
      <a:lvl5pPr marL="2117725" indent="-228600" algn="l" rtl="0" fontAlgn="base">
        <a:spcBef>
          <a:spcPct val="20000"/>
        </a:spcBef>
        <a:spcAft>
          <a:spcPct val="0"/>
        </a:spcAft>
        <a:buChar char="»"/>
        <a:defRPr sz="1600">
          <a:solidFill>
            <a:schemeClr val="tx1"/>
          </a:solidFill>
          <a:latin typeface="+mn-lt"/>
          <a:ea typeface="+mn-ea"/>
        </a:defRPr>
      </a:lvl5pPr>
      <a:lvl6pPr marL="2574925" indent="-228600" algn="l" rtl="0" fontAlgn="base">
        <a:spcBef>
          <a:spcPct val="20000"/>
        </a:spcBef>
        <a:spcAft>
          <a:spcPct val="0"/>
        </a:spcAft>
        <a:buChar char="»"/>
        <a:defRPr sz="1600">
          <a:solidFill>
            <a:schemeClr val="tx1"/>
          </a:solidFill>
          <a:latin typeface="+mn-lt"/>
          <a:ea typeface="+mn-ea"/>
        </a:defRPr>
      </a:lvl6pPr>
      <a:lvl7pPr marL="3032125" indent="-228600" algn="l" rtl="0" fontAlgn="base">
        <a:spcBef>
          <a:spcPct val="20000"/>
        </a:spcBef>
        <a:spcAft>
          <a:spcPct val="0"/>
        </a:spcAft>
        <a:buChar char="»"/>
        <a:defRPr sz="1600">
          <a:solidFill>
            <a:schemeClr val="tx1"/>
          </a:solidFill>
          <a:latin typeface="+mn-lt"/>
          <a:ea typeface="+mn-ea"/>
        </a:defRPr>
      </a:lvl7pPr>
      <a:lvl8pPr marL="3489325" indent="-228600" algn="l" rtl="0" fontAlgn="base">
        <a:spcBef>
          <a:spcPct val="20000"/>
        </a:spcBef>
        <a:spcAft>
          <a:spcPct val="0"/>
        </a:spcAft>
        <a:buChar char="»"/>
        <a:defRPr sz="1600">
          <a:solidFill>
            <a:schemeClr val="tx1"/>
          </a:solidFill>
          <a:latin typeface="+mn-lt"/>
          <a:ea typeface="+mn-ea"/>
        </a:defRPr>
      </a:lvl8pPr>
      <a:lvl9pPr marL="3946525"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5.xml"/><Relationship Id="rId7" Type="http://schemas.openxmlformats.org/officeDocument/2006/relationships/image" Target="../media/image18.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20.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2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2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image" Target="../media/image25.png"/><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image" Target="../media/image29.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image" Target="../media/image30.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image" Target="../media/image31.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12" Type="http://schemas.openxmlformats.org/officeDocument/2006/relationships/image" Target="../media/image32.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image" Target="../media/image33.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image" Target="../media/image35.png"/><Relationship Id="rId3" Type="http://schemas.openxmlformats.org/officeDocument/2006/relationships/diagramLayout" Target="../diagrams/layout36.xml"/><Relationship Id="rId7" Type="http://schemas.openxmlformats.org/officeDocument/2006/relationships/diagramData" Target="../diagrams/data37.xml"/><Relationship Id="rId12" Type="http://schemas.openxmlformats.org/officeDocument/2006/relationships/image" Target="../media/image34.png"/><Relationship Id="rId2" Type="http://schemas.openxmlformats.org/officeDocument/2006/relationships/diagramData" Target="../diagrams/data36.xml"/><Relationship Id="rId16" Type="http://schemas.openxmlformats.org/officeDocument/2006/relationships/slide" Target="slide34.xml"/><Relationship Id="rId1" Type="http://schemas.openxmlformats.org/officeDocument/2006/relationships/slideLayout" Target="../slideLayouts/slideLayout6.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5" Type="http://schemas.openxmlformats.org/officeDocument/2006/relationships/image" Target="../media/image37.png"/><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 Id="rId1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12" Type="http://schemas.openxmlformats.org/officeDocument/2006/relationships/image" Target="../media/image38.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1.xml"/><Relationship Id="rId13" Type="http://schemas.openxmlformats.org/officeDocument/2006/relationships/image" Target="../media/image40.png"/><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43.xml"/><Relationship Id="rId13" Type="http://schemas.openxmlformats.org/officeDocument/2006/relationships/image" Target="../media/image18.png"/><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5" Type="http://schemas.openxmlformats.org/officeDocument/2006/relationships/slide" Target="slide34.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 Id="rId1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microsoft.com/office/2007/relationships/diagramDrawing" Target="../diagrams/drawing44.xml"/><Relationship Id="rId13" Type="http://schemas.microsoft.com/office/2007/relationships/diagramDrawing" Target="../diagrams/drawing45.xml"/><Relationship Id="rId3" Type="http://schemas.openxmlformats.org/officeDocument/2006/relationships/image" Target="../media/image39.png"/><Relationship Id="rId7" Type="http://schemas.openxmlformats.org/officeDocument/2006/relationships/diagramColors" Target="../diagrams/colors44.xml"/><Relationship Id="rId12" Type="http://schemas.openxmlformats.org/officeDocument/2006/relationships/diagramColors" Target="../diagrams/colors4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4.xml"/><Relationship Id="rId11" Type="http://schemas.openxmlformats.org/officeDocument/2006/relationships/diagramQuickStyle" Target="../diagrams/quickStyle45.xml"/><Relationship Id="rId5" Type="http://schemas.openxmlformats.org/officeDocument/2006/relationships/diagramLayout" Target="../diagrams/layout44.xml"/><Relationship Id="rId15" Type="http://schemas.openxmlformats.org/officeDocument/2006/relationships/slide" Target="slide34.xml"/><Relationship Id="rId10" Type="http://schemas.openxmlformats.org/officeDocument/2006/relationships/diagramLayout" Target="../diagrams/layout45.xml"/><Relationship Id="rId4" Type="http://schemas.openxmlformats.org/officeDocument/2006/relationships/diagramData" Target="../diagrams/data44.xml"/><Relationship Id="rId9" Type="http://schemas.openxmlformats.org/officeDocument/2006/relationships/diagramData" Target="../diagrams/data45.xml"/><Relationship Id="rId1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image" Target="../media/image42.png"/><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 Id="rId14" Type="http://schemas.openxmlformats.org/officeDocument/2006/relationships/image" Target="../media/image43.png"/></Relationships>
</file>

<file path=ppt/slides/_rels/slide34.xml.rels><?xml version="1.0" encoding="UTF-8" standalone="yes"?>
<Relationships xmlns="http://schemas.openxmlformats.org/package/2006/relationships"><Relationship Id="rId8" Type="http://schemas.microsoft.com/office/2007/relationships/diagramDrawing" Target="../diagrams/drawing48.xml"/><Relationship Id="rId13" Type="http://schemas.microsoft.com/office/2007/relationships/diagramDrawing" Target="../diagrams/drawing49.xml"/><Relationship Id="rId3" Type="http://schemas.openxmlformats.org/officeDocument/2006/relationships/slide" Target="slide31.xml"/><Relationship Id="rId7" Type="http://schemas.openxmlformats.org/officeDocument/2006/relationships/diagramColors" Target="../diagrams/colors48.xml"/><Relationship Id="rId12" Type="http://schemas.openxmlformats.org/officeDocument/2006/relationships/diagramColors" Target="../diagrams/colors4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diagramQuickStyle" Target="../diagrams/quickStyle48.xml"/><Relationship Id="rId11" Type="http://schemas.openxmlformats.org/officeDocument/2006/relationships/diagramQuickStyle" Target="../diagrams/quickStyle49.xml"/><Relationship Id="rId5" Type="http://schemas.openxmlformats.org/officeDocument/2006/relationships/diagramLayout" Target="../diagrams/layout48.xml"/><Relationship Id="rId10" Type="http://schemas.openxmlformats.org/officeDocument/2006/relationships/diagramLayout" Target="../diagrams/layout49.xml"/><Relationship Id="rId4" Type="http://schemas.openxmlformats.org/officeDocument/2006/relationships/diagramData" Target="../diagrams/data48.xml"/><Relationship Id="rId9" Type="http://schemas.openxmlformats.org/officeDocument/2006/relationships/diagramData" Target="../diagrams/data49.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51.xml"/><Relationship Id="rId13" Type="http://schemas.openxmlformats.org/officeDocument/2006/relationships/image" Target="../media/image45.png"/><Relationship Id="rId3" Type="http://schemas.openxmlformats.org/officeDocument/2006/relationships/diagramLayout" Target="../diagrams/layout50.xml"/><Relationship Id="rId7" Type="http://schemas.openxmlformats.org/officeDocument/2006/relationships/diagramData" Target="../diagrams/data51.xml"/><Relationship Id="rId12" Type="http://schemas.openxmlformats.org/officeDocument/2006/relationships/image" Target="../media/image44.png"/><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53.xml"/><Relationship Id="rId13" Type="http://schemas.openxmlformats.org/officeDocument/2006/relationships/image" Target="../media/image46.png"/><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 Id="rId1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55.xml"/><Relationship Id="rId13" Type="http://schemas.openxmlformats.org/officeDocument/2006/relationships/image" Target="../media/image46.png"/><Relationship Id="rId3" Type="http://schemas.openxmlformats.org/officeDocument/2006/relationships/diagramData" Target="../diagrams/data54.xml"/><Relationship Id="rId7" Type="http://schemas.microsoft.com/office/2007/relationships/diagramDrawing" Target="../diagrams/drawing54.xml"/><Relationship Id="rId12" Type="http://schemas.microsoft.com/office/2007/relationships/diagramDrawing" Target="../diagrams/drawing5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4.xml"/><Relationship Id="rId11" Type="http://schemas.openxmlformats.org/officeDocument/2006/relationships/diagramColors" Target="../diagrams/colors55.xml"/><Relationship Id="rId5" Type="http://schemas.openxmlformats.org/officeDocument/2006/relationships/diagramQuickStyle" Target="../diagrams/quickStyle54.xml"/><Relationship Id="rId15" Type="http://schemas.openxmlformats.org/officeDocument/2006/relationships/image" Target="../media/image48.png"/><Relationship Id="rId10" Type="http://schemas.openxmlformats.org/officeDocument/2006/relationships/diagramQuickStyle" Target="../diagrams/quickStyle55.xml"/><Relationship Id="rId4" Type="http://schemas.openxmlformats.org/officeDocument/2006/relationships/diagramLayout" Target="../diagrams/layout54.xml"/><Relationship Id="rId9" Type="http://schemas.openxmlformats.org/officeDocument/2006/relationships/diagramLayout" Target="../diagrams/layout55.xml"/><Relationship Id="rId14"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57.xml"/><Relationship Id="rId13" Type="http://schemas.openxmlformats.org/officeDocument/2006/relationships/image" Target="../media/image49.png"/><Relationship Id="rId3" Type="http://schemas.openxmlformats.org/officeDocument/2006/relationships/diagramData" Target="../diagrams/data56.xml"/><Relationship Id="rId7" Type="http://schemas.microsoft.com/office/2007/relationships/diagramDrawing" Target="../diagrams/drawing56.xml"/><Relationship Id="rId12" Type="http://schemas.microsoft.com/office/2007/relationships/diagramDrawing" Target="../diagrams/drawing5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6.xml"/><Relationship Id="rId11" Type="http://schemas.openxmlformats.org/officeDocument/2006/relationships/diagramColors" Target="../diagrams/colors57.xml"/><Relationship Id="rId5" Type="http://schemas.openxmlformats.org/officeDocument/2006/relationships/diagramQuickStyle" Target="../diagrams/quickStyle56.xml"/><Relationship Id="rId10" Type="http://schemas.openxmlformats.org/officeDocument/2006/relationships/diagramQuickStyle" Target="../diagrams/quickStyle57.xml"/><Relationship Id="rId4" Type="http://schemas.openxmlformats.org/officeDocument/2006/relationships/diagramLayout" Target="../diagrams/layout56.xml"/><Relationship Id="rId9" Type="http://schemas.openxmlformats.org/officeDocument/2006/relationships/diagramLayout" Target="../diagrams/layout57.xml"/><Relationship Id="rId1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59.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61.xml"/><Relationship Id="rId3" Type="http://schemas.openxmlformats.org/officeDocument/2006/relationships/diagramData" Target="../diagrams/data60.xml"/><Relationship Id="rId7" Type="http://schemas.microsoft.com/office/2007/relationships/diagramDrawing" Target="../diagrams/drawing60.xml"/><Relationship Id="rId12" Type="http://schemas.microsoft.com/office/2007/relationships/diagramDrawing" Target="../diagrams/drawing6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0.xml"/><Relationship Id="rId11" Type="http://schemas.openxmlformats.org/officeDocument/2006/relationships/diagramColors" Target="../diagrams/colors61.xml"/><Relationship Id="rId5" Type="http://schemas.openxmlformats.org/officeDocument/2006/relationships/diagramQuickStyle" Target="../diagrams/quickStyle60.xml"/><Relationship Id="rId10" Type="http://schemas.openxmlformats.org/officeDocument/2006/relationships/diagramQuickStyle" Target="../diagrams/quickStyle61.xml"/><Relationship Id="rId4" Type="http://schemas.openxmlformats.org/officeDocument/2006/relationships/diagramLayout" Target="../diagrams/layout60.xml"/><Relationship Id="rId9" Type="http://schemas.openxmlformats.org/officeDocument/2006/relationships/diagramLayout" Target="../diagrams/layout6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7.png"/><Relationship Id="rId7"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eg"/><Relationship Id="rId11" Type="http://schemas.microsoft.com/office/2007/relationships/diagramDrawing" Target="../diagrams/drawing3.xml"/><Relationship Id="rId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image" Target="../media/image8.jpeg"/><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1.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2.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p:txBody>
          <a:bodyPr/>
          <a:lstStyle/>
          <a:p>
            <a:r>
              <a:rPr lang="en-US" dirty="0"/>
              <a:t>Analysis and Optimization of TTEthernet-based Safety Critical </a:t>
            </a:r>
            <a:r>
              <a:rPr lang="en-US" dirty="0" smtClean="0"/>
              <a:t>Embedded Systems</a:t>
            </a:r>
            <a:endParaRPr lang="en-US" dirty="0"/>
          </a:p>
        </p:txBody>
      </p:sp>
      <p:sp>
        <p:nvSpPr>
          <p:cNvPr id="115715" name="Rectangle 3"/>
          <p:cNvSpPr>
            <a:spLocks noGrp="1" noChangeArrowheads="1"/>
          </p:cNvSpPr>
          <p:nvPr>
            <p:ph type="subTitle" idx="1"/>
          </p:nvPr>
        </p:nvSpPr>
        <p:spPr/>
        <p:txBody>
          <a:bodyPr/>
          <a:lstStyle/>
          <a:p>
            <a:r>
              <a:rPr lang="da-DK" dirty="0" smtClean="0">
                <a:solidFill>
                  <a:schemeClr val="tx1"/>
                </a:solidFill>
                <a:latin typeface="+mn-lt"/>
                <a:ea typeface="+mn-ea"/>
                <a:cs typeface="+mn-cs"/>
              </a:rPr>
              <a:t>MSc Thesis Presentation</a:t>
            </a:r>
          </a:p>
          <a:p>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Radoslav </a:t>
            </a:r>
            <a:r>
              <a:rPr lang="en-US" dirty="0">
                <a:solidFill>
                  <a:schemeClr val="tx1"/>
                </a:solidFill>
                <a:latin typeface="+mn-lt"/>
                <a:ea typeface="+mn-ea"/>
                <a:cs typeface="+mn-cs"/>
              </a:rPr>
              <a:t>Hristov Todorov</a:t>
            </a:r>
          </a:p>
          <a:p>
            <a:r>
              <a:rPr lang="en-US" dirty="0">
                <a:solidFill>
                  <a:schemeClr val="tx1"/>
                </a:solidFill>
                <a:latin typeface="+mn-lt"/>
                <a:ea typeface="+mn-ea"/>
                <a:cs typeface="+mn-cs"/>
              </a:rPr>
              <a:t>s080990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Problem Formulation – </a:t>
            </a:r>
            <a:br>
              <a:rPr lang="da-DK" dirty="0" smtClean="0"/>
            </a:br>
            <a:r>
              <a:rPr lang="da-DK" dirty="0" smtClean="0"/>
              <a:t>Traffic Integration</a:t>
            </a:r>
            <a:br>
              <a:rPr lang="da-DK" dirty="0" smtClean="0"/>
            </a:b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1524000"/>
            <a:ext cx="5562600" cy="4134567"/>
          </a:xfrm>
          <a:prstGeom prst="rect">
            <a:avLst/>
          </a:prstGeom>
          <a:noFill/>
          <a:ln w="9525">
            <a:noFill/>
            <a:miter lim="800000"/>
            <a:headEnd/>
            <a:tailEnd/>
          </a:ln>
        </p:spPr>
      </p:pic>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391400" y="914400"/>
            <a:ext cx="152400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Traffic from first End System</a:t>
            </a:r>
            <a:endParaRPr lang="en-US" dirty="0"/>
          </a:p>
        </p:txBody>
      </p:sp>
      <p:cxnSp>
        <p:nvCxnSpPr>
          <p:cNvPr id="8" name="Straight Arrow Connector 7"/>
          <p:cNvCxnSpPr/>
          <p:nvPr/>
        </p:nvCxnSpPr>
        <p:spPr bwMode="auto">
          <a:xfrm rot="10800000" flipV="1">
            <a:off x="5715000" y="1219200"/>
            <a:ext cx="1676400" cy="22859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7543800" y="2438400"/>
            <a:ext cx="137160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Traffic from second </a:t>
            </a:r>
            <a:r>
              <a:rPr lang="en-US" dirty="0" smtClean="0"/>
              <a:t>End System</a:t>
            </a:r>
            <a:endParaRPr lang="da-DK" dirty="0" smtClean="0"/>
          </a:p>
        </p:txBody>
      </p:sp>
      <p:cxnSp>
        <p:nvCxnSpPr>
          <p:cNvPr id="16" name="Straight Arrow Connector 15"/>
          <p:cNvCxnSpPr>
            <a:stCxn id="15" idx="1"/>
          </p:cNvCxnSpPr>
          <p:nvPr/>
        </p:nvCxnSpPr>
        <p:spPr bwMode="auto">
          <a:xfrm rot="10800000" flipV="1">
            <a:off x="5486400" y="2853898"/>
            <a:ext cx="2057400" cy="422699"/>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7543800" y="4114800"/>
            <a:ext cx="13716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Integrated Traffic</a:t>
            </a:r>
          </a:p>
        </p:txBody>
      </p:sp>
      <p:cxnSp>
        <p:nvCxnSpPr>
          <p:cNvPr id="22" name="Straight Arrow Connector 21"/>
          <p:cNvCxnSpPr>
            <a:stCxn id="21" idx="1"/>
          </p:cNvCxnSpPr>
          <p:nvPr/>
        </p:nvCxnSpPr>
        <p:spPr bwMode="auto">
          <a:xfrm rot="10800000" flipV="1">
            <a:off x="5486400" y="4407187"/>
            <a:ext cx="2057400" cy="545809"/>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noChangeArrowheads="1"/>
          </p:cNvPicPr>
          <p:nvPr/>
        </p:nvPicPr>
        <p:blipFill>
          <a:blip r:embed="rId8" cstate="print"/>
          <a:srcRect r="82955" b="72973"/>
          <a:stretch>
            <a:fillRect/>
          </a:stretch>
        </p:blipFill>
        <p:spPr bwMode="auto">
          <a:xfrm>
            <a:off x="6248400" y="1600200"/>
            <a:ext cx="1023553" cy="762000"/>
          </a:xfrm>
          <a:prstGeom prst="rect">
            <a:avLst/>
          </a:prstGeom>
          <a:noFill/>
          <a:ln w="9525">
            <a:noFill/>
            <a:miter lim="800000"/>
            <a:headEnd/>
            <a:tailEnd/>
          </a:ln>
        </p:spPr>
      </p:pic>
      <p:pic>
        <p:nvPicPr>
          <p:cNvPr id="12" name="Picture 11"/>
          <p:cNvPicPr>
            <a:picLocks noChangeAspect="1" noChangeArrowheads="1"/>
          </p:cNvPicPr>
          <p:nvPr/>
        </p:nvPicPr>
        <p:blipFill>
          <a:blip r:embed="rId8" cstate="print"/>
          <a:srcRect t="29730" r="82235" b="48648"/>
          <a:stretch>
            <a:fillRect/>
          </a:stretch>
        </p:blipFill>
        <p:spPr bwMode="auto">
          <a:xfrm>
            <a:off x="6019800" y="3276600"/>
            <a:ext cx="1066800" cy="609600"/>
          </a:xfrm>
          <a:prstGeom prst="rect">
            <a:avLst/>
          </a:prstGeom>
          <a:noFill/>
          <a:ln w="9525">
            <a:noFill/>
            <a:miter lim="800000"/>
            <a:headEnd/>
            <a:tailEnd/>
          </a:ln>
        </p:spPr>
      </p:pic>
      <p:pic>
        <p:nvPicPr>
          <p:cNvPr id="13" name="Picture 12"/>
          <p:cNvPicPr>
            <a:picLocks noChangeAspect="1" noChangeArrowheads="1"/>
          </p:cNvPicPr>
          <p:nvPr/>
        </p:nvPicPr>
        <p:blipFill>
          <a:blip r:embed="rId8" cstate="print"/>
          <a:srcRect r="55588" b="48649"/>
          <a:stretch>
            <a:fillRect/>
          </a:stretch>
        </p:blipFill>
        <p:spPr bwMode="auto">
          <a:xfrm>
            <a:off x="6172200" y="4876800"/>
            <a:ext cx="26670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bg/>
                                          </p:spTgt>
                                        </p:tgtEl>
                                        <p:attrNameLst>
                                          <p:attrName>style.visibility</p:attrName>
                                        </p:attrNameLst>
                                      </p:cBhvr>
                                      <p:to>
                                        <p:strVal val="visible"/>
                                      </p:to>
                                    </p:set>
                                    <p:animEffect transition="in" filter="fade">
                                      <p:cBhvr>
                                        <p:cTn id="20" dur="2000"/>
                                        <p:tgtEl>
                                          <p:spTgt spid="15">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20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bg/>
                                          </p:spTgt>
                                        </p:tgtEl>
                                        <p:attrNameLst>
                                          <p:attrName>style.visibility</p:attrName>
                                        </p:attrNameLst>
                                      </p:cBhvr>
                                      <p:to>
                                        <p:strVal val="visible"/>
                                      </p:to>
                                    </p:set>
                                    <p:animEffect transition="in" filter="fade">
                                      <p:cBhvr>
                                        <p:cTn id="33" dur="2000"/>
                                        <p:tgtEl>
                                          <p:spTgt spid="21">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fade">
                                      <p:cBhvr>
                                        <p:cTn id="36" dur="20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5" grpId="0" build="allAtOnce" animBg="1"/>
      <p:bldP spid="21"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438400" y="5715000"/>
            <a:ext cx="3505200" cy="609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10" name="Rectangle 9"/>
          <p:cNvSpPr/>
          <p:nvPr/>
        </p:nvSpPr>
        <p:spPr bwMode="auto">
          <a:xfrm>
            <a:off x="2438400" y="4343400"/>
            <a:ext cx="4876800" cy="609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11" name="TextBox 10"/>
          <p:cNvSpPr txBox="1"/>
          <p:nvPr/>
        </p:nvSpPr>
        <p:spPr>
          <a:xfrm>
            <a:off x="8001000" y="3395246"/>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Input</a:t>
            </a:r>
            <a:endParaRPr lang="en-US" dirty="0"/>
          </a:p>
        </p:txBody>
      </p:sp>
      <p:cxnSp>
        <p:nvCxnSpPr>
          <p:cNvPr id="12" name="Straight Arrow Connector 8"/>
          <p:cNvCxnSpPr>
            <a:endCxn id="10" idx="3"/>
          </p:cNvCxnSpPr>
          <p:nvPr/>
        </p:nvCxnSpPr>
        <p:spPr bwMode="auto">
          <a:xfrm rot="10800000">
            <a:off x="7315200" y="4648200"/>
            <a:ext cx="1143000" cy="1588"/>
          </a:xfrm>
          <a:prstGeom prst="bentConnector3">
            <a:avLst>
              <a:gd name="adj1" fmla="val 50000"/>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8"/>
          <p:cNvCxnSpPr>
            <a:stCxn id="11" idx="2"/>
          </p:cNvCxnSpPr>
          <p:nvPr/>
        </p:nvCxnSpPr>
        <p:spPr bwMode="auto">
          <a:xfrm rot="5400000">
            <a:off x="6057900" y="3619500"/>
            <a:ext cx="2286000" cy="2514600"/>
          </a:xfrm>
          <a:prstGeom prst="bentConnector2">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p:txBody>
          <a:bodyPr/>
          <a:lstStyle/>
          <a:p>
            <a:r>
              <a:rPr lang="da-DK" dirty="0" smtClean="0"/>
              <a:t>Problem Formulation – </a:t>
            </a:r>
            <a:br>
              <a:rPr lang="da-DK" dirty="0" smtClean="0"/>
            </a:br>
            <a:r>
              <a:rPr lang="da-DK" dirty="0" smtClean="0"/>
              <a:t>Given</a:t>
            </a:r>
            <a:br>
              <a:rPr lang="da-DK" dirty="0" smtClean="0"/>
            </a:b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4"/>
          <p:cNvSpPr txBox="1">
            <a:spLocks/>
          </p:cNvSpPr>
          <p:nvPr/>
        </p:nvSpPr>
        <p:spPr>
          <a:xfrm>
            <a:off x="609600" y="16002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r>
              <a:rPr kumimoji="0" lang="da-DK" sz="1600" b="0" i="0" u="none" strike="noStrike" kern="0" cap="none" spc="0" normalizeH="0" baseline="0" noProof="0" dirty="0" smtClean="0">
                <a:ln>
                  <a:noFill/>
                </a:ln>
                <a:solidFill>
                  <a:schemeClr val="tx1"/>
                </a:solidFill>
                <a:effectLst/>
                <a:uLnTx/>
                <a:uFillTx/>
                <a:latin typeface="+mn-lt"/>
                <a:ea typeface="+mn-ea"/>
                <a:cs typeface="+mn-cs"/>
              </a:rPr>
              <a:t>Given:</a:t>
            </a:r>
          </a:p>
          <a:p>
            <a:pPr marL="722312" lvl="1" indent="-342900">
              <a:spcBef>
                <a:spcPct val="20000"/>
              </a:spcBef>
              <a:buFont typeface="+mj-lt"/>
              <a:buAutoNum type="arabicPeriod"/>
              <a:defRPr/>
            </a:pPr>
            <a:r>
              <a:rPr lang="da-DK" kern="0" dirty="0" smtClean="0">
                <a:latin typeface="+mn-lt"/>
                <a:ea typeface="+mn-ea"/>
              </a:rPr>
              <a:t>The described </a:t>
            </a:r>
            <a:r>
              <a:rPr lang="da-DK" b="1" kern="0" dirty="0" smtClean="0">
                <a:latin typeface="+mn-lt"/>
                <a:ea typeface="+mn-ea"/>
              </a:rPr>
              <a:t>architectures</a:t>
            </a:r>
            <a:r>
              <a:rPr lang="da-DK" kern="0" dirty="0" smtClean="0">
                <a:latin typeface="+mn-lt"/>
                <a:ea typeface="+mn-ea"/>
              </a:rPr>
              <a:t> so far</a:t>
            </a:r>
          </a:p>
          <a:p>
            <a:pPr marL="722312" lvl="1" indent="-342900">
              <a:spcBef>
                <a:spcPct val="20000"/>
              </a:spcBef>
              <a:buFont typeface="+mj-lt"/>
              <a:buAutoNum type="arabicPeriod"/>
              <a:defRPr/>
            </a:pPr>
            <a:r>
              <a:rPr lang="da-DK" kern="0" dirty="0" smtClean="0">
                <a:latin typeface="+mn-lt"/>
                <a:ea typeface="+mn-ea"/>
              </a:rPr>
              <a:t> An </a:t>
            </a:r>
            <a:r>
              <a:rPr lang="da-DK" b="1" kern="0" dirty="0" smtClean="0">
                <a:latin typeface="+mn-lt"/>
                <a:ea typeface="+mn-ea"/>
              </a:rPr>
              <a:t>application </a:t>
            </a:r>
            <a:r>
              <a:rPr lang="da-DK" kern="0" dirty="0" smtClean="0">
                <a:latin typeface="+mn-lt"/>
                <a:ea typeface="+mn-ea"/>
              </a:rPr>
              <a:t>that has:</a:t>
            </a:r>
            <a:endParaRPr kumimoji="0" lang="da-DK" sz="1600" b="0" i="0" u="none" strike="noStrike" kern="0" cap="none" spc="0" normalizeH="0" baseline="0" noProof="0" dirty="0" smtClean="0">
              <a:ln>
                <a:noFill/>
              </a:ln>
              <a:solidFill>
                <a:schemeClr val="tx1"/>
              </a:solidFill>
              <a:effectLst/>
              <a:uLnTx/>
              <a:uFillTx/>
              <a:latin typeface="+mn-lt"/>
              <a:ea typeface="+mn-ea"/>
              <a:cs typeface="+mn-cs"/>
            </a:endParaRPr>
          </a:p>
          <a:p>
            <a:pPr marL="1103313" lvl="2" indent="-188913">
              <a:spcBef>
                <a:spcPct val="20000"/>
              </a:spcBef>
              <a:buFontTx/>
              <a:buChar char="•"/>
              <a:defRPr/>
            </a:pPr>
            <a:r>
              <a:rPr lang="en-US" kern="0" dirty="0" smtClean="0"/>
              <a:t>Time-Triggered (TT) messages</a:t>
            </a:r>
          </a:p>
          <a:p>
            <a:pPr marL="1103313" lvl="2" indent="-188913">
              <a:spcBef>
                <a:spcPct val="20000"/>
              </a:spcBef>
              <a:buFontTx/>
              <a:buChar char="•"/>
              <a:defRPr/>
            </a:pPr>
            <a:r>
              <a:rPr lang="en-US" kern="0" dirty="0" smtClean="0"/>
              <a:t>Rate-Constrained (RC) messages</a:t>
            </a:r>
          </a:p>
          <a:p>
            <a:pPr marL="188913" indent="-188913">
              <a:spcBef>
                <a:spcPct val="20000"/>
              </a:spcBef>
              <a:buFontTx/>
              <a:buChar char="•"/>
              <a:defRPr/>
            </a:pPr>
            <a:r>
              <a:rPr lang="da-DK" kern="0" dirty="0" smtClean="0"/>
              <a:t>Given Constraints:</a:t>
            </a:r>
          </a:p>
          <a:p>
            <a:pPr marL="800100" lvl="1" indent="-342900">
              <a:spcBef>
                <a:spcPct val="20000"/>
              </a:spcBef>
              <a:buFont typeface="+mj-lt"/>
              <a:buAutoNum type="arabicPeriod"/>
              <a:defRPr/>
            </a:pPr>
            <a:r>
              <a:rPr lang="da-DK" kern="0" dirty="0" smtClean="0">
                <a:latin typeface="+mn-lt"/>
                <a:ea typeface="+mn-ea"/>
              </a:rPr>
              <a:t>Time-Trigger</a:t>
            </a:r>
            <a:r>
              <a:rPr kumimoji="0" lang="da-DK" b="0" i="0" u="none" strike="noStrike" kern="0" cap="none" spc="0" normalizeH="0" baseline="0" noProof="0" dirty="0" smtClean="0">
                <a:ln>
                  <a:noFill/>
                </a:ln>
                <a:solidFill>
                  <a:schemeClr val="tx1"/>
                </a:solidFill>
                <a:effectLst/>
                <a:uLnTx/>
                <a:uFillTx/>
                <a:latin typeface="+mn-lt"/>
                <a:ea typeface="+mn-ea"/>
                <a:cs typeface="+mn-cs"/>
              </a:rPr>
              <a:t>ed (TT) /static/ messages take precedence</a:t>
            </a:r>
          </a:p>
          <a:p>
            <a:pPr marL="800100" lvl="1" indent="-342900">
              <a:spcBef>
                <a:spcPct val="20000"/>
              </a:spcBef>
              <a:buFont typeface="+mj-lt"/>
              <a:buAutoNum type="arabicPeriod"/>
              <a:defRPr/>
            </a:pPr>
            <a:r>
              <a:rPr kumimoji="0" lang="da-DK" b="0" i="0" u="none" strike="noStrike" kern="0" cap="none" spc="0" normalizeH="0" baseline="0" noProof="0" dirty="0" smtClean="0">
                <a:ln>
                  <a:noFill/>
                </a:ln>
                <a:solidFill>
                  <a:schemeClr val="tx1"/>
                </a:solidFill>
                <a:effectLst/>
                <a:uLnTx/>
                <a:uFillTx/>
                <a:latin typeface="+mn-lt"/>
                <a:ea typeface="+mn-ea"/>
                <a:cs typeface="+mn-cs"/>
              </a:rPr>
              <a:t>Time-Triggered (TT) traffic is set offline</a:t>
            </a:r>
          </a:p>
          <a:p>
            <a:pPr marL="800100" lvl="1" indent="-342900">
              <a:spcBef>
                <a:spcPct val="20000"/>
              </a:spcBef>
              <a:buFont typeface="+mj-lt"/>
              <a:buAutoNum type="arabicPeriod"/>
              <a:defRPr/>
            </a:pPr>
            <a:r>
              <a:rPr kumimoji="0" lang="da-DK" b="0" i="0" u="none" strike="noStrike" kern="0" cap="none" spc="0" normalizeH="0" baseline="0" noProof="0" dirty="0" smtClean="0">
                <a:ln>
                  <a:noFill/>
                </a:ln>
                <a:solidFill>
                  <a:schemeClr val="tx1"/>
                </a:solidFill>
                <a:effectLst/>
                <a:uLnTx/>
                <a:uFillTx/>
                <a:latin typeface="+mn-lt"/>
                <a:ea typeface="+mn-ea"/>
                <a:cs typeface="+mn-cs"/>
              </a:rPr>
              <a:t>Time-Triggered (TT) messages setup consists from: </a:t>
            </a:r>
          </a:p>
          <a:p>
            <a:pPr marL="188913" marR="0" lvl="0" indent="-188913"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p>
          <a:p>
            <a:pPr marL="188913" marR="0" lvl="0" indent="-188913" algn="l" defTabSz="914400" rtl="0" eaLnBrk="1" fontAlgn="base" latinLnBrk="0" hangingPunct="1">
              <a:lnSpc>
                <a:spcPct val="100000"/>
              </a:lnSpc>
              <a:spcBef>
                <a:spcPct val="20000"/>
              </a:spcBef>
              <a:spcAft>
                <a:spcPct val="0"/>
              </a:spcAft>
              <a:buClrTx/>
              <a:buSzTx/>
              <a:buFontTx/>
              <a:buNone/>
              <a:tabLst/>
              <a:defRPr/>
            </a:pPr>
            <a:r>
              <a:rPr kumimoji="0" lang="en-US" sz="1600" b="0" i="1"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&lt; T;D; S</a:t>
            </a:r>
            <a:r>
              <a:rPr kumimoji="0" lang="en-US" sz="2000" b="1" i="0" u="none" strike="noStrike" kern="0" cap="none" spc="0" normalizeH="0" baseline="-25000" noProof="0" dirty="0" smtClean="0">
                <a:ln>
                  <a:noFill/>
                </a:ln>
                <a:solidFill>
                  <a:schemeClr val="tx1"/>
                </a:solidFill>
                <a:effectLst/>
                <a:uLnTx/>
                <a:uFillTx/>
                <a:latin typeface="Courier New" pitchFamily="49" charset="0"/>
                <a:ea typeface="+mn-ea"/>
                <a:cs typeface="Courier New" pitchFamily="49" charset="0"/>
              </a:rPr>
              <a:t>max</a:t>
            </a:r>
            <a:r>
              <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S</a:t>
            </a:r>
            <a:r>
              <a:rPr kumimoji="0" lang="en-US" sz="2000" b="1" i="0" u="none" strike="noStrike" kern="0" cap="none" spc="0" normalizeH="0" baseline="-25000" noProof="0" dirty="0" smtClean="0">
                <a:ln>
                  <a:noFill/>
                </a:ln>
                <a:solidFill>
                  <a:schemeClr val="tx1"/>
                </a:solidFill>
                <a:effectLst/>
                <a:uLnTx/>
                <a:uFillTx/>
                <a:latin typeface="Courier New" pitchFamily="49" charset="0"/>
                <a:ea typeface="+mn-ea"/>
                <a:cs typeface="Courier New" pitchFamily="49" charset="0"/>
              </a:rPr>
              <a:t>min</a:t>
            </a:r>
            <a:r>
              <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start-uptime &gt;</a:t>
            </a:r>
            <a:endPar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mj-lt"/>
              <a:buAutoNum type="arabicPeriod" startAt="4"/>
              <a:defRPr/>
            </a:pPr>
            <a:r>
              <a:rPr kumimoji="0" lang="en-US" b="0" i="0" u="none" strike="noStrike" kern="0" cap="none" spc="0" normalizeH="0" baseline="0" noProof="0" dirty="0" smtClean="0">
                <a:ln>
                  <a:noFill/>
                </a:ln>
                <a:solidFill>
                  <a:schemeClr val="tx1"/>
                </a:solidFill>
                <a:effectLst/>
                <a:uLnTx/>
                <a:uFillTx/>
                <a:latin typeface="+mn-lt"/>
                <a:ea typeface="+mn-ea"/>
                <a:cs typeface="+mn-cs"/>
              </a:rPr>
              <a:t>Rate-Constrained (RC) messages setup consists from </a:t>
            </a:r>
          </a:p>
          <a:p>
            <a:pPr marL="2117725" marR="0" lvl="4" indent="-228600" algn="l" defTabSz="914400" rtl="0" eaLnBrk="1" fontAlgn="base" latinLnBrk="0" hangingPunct="1">
              <a:lnSpc>
                <a:spcPct val="100000"/>
              </a:lnSpc>
              <a:spcBef>
                <a:spcPct val="20000"/>
              </a:spcBef>
              <a:spcAft>
                <a:spcPct val="0"/>
              </a:spcAft>
              <a:buClrTx/>
              <a:buSzTx/>
              <a:buFontTx/>
              <a:buNone/>
              <a:tabLst/>
              <a:defRPr/>
            </a:pPr>
            <a:endParaRPr kumimoji="0" lang="en-US" sz="1600" b="0" i="1" u="none" strike="noStrike" kern="0" cap="none" spc="0" normalizeH="0" baseline="0" noProof="0" dirty="0" smtClean="0">
              <a:ln>
                <a:noFill/>
              </a:ln>
              <a:solidFill>
                <a:schemeClr val="tx1"/>
              </a:solidFill>
              <a:effectLst/>
              <a:uLnTx/>
              <a:uFillTx/>
              <a:latin typeface="+mn-lt"/>
              <a:ea typeface="+mn-ea"/>
              <a:cs typeface="Courier New" pitchFamily="49" charset="0"/>
            </a:endParaRPr>
          </a:p>
          <a:p>
            <a:pPr marL="2117725" marR="0" lvl="4" indent="-2286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&lt; T = BAG; S</a:t>
            </a:r>
            <a:r>
              <a:rPr kumimoji="0" lang="en-US" sz="2000" b="1" i="0" u="none" strike="noStrike" kern="0" cap="none" spc="0" normalizeH="0" baseline="-25000" noProof="0" dirty="0" smtClean="0">
                <a:ln>
                  <a:noFill/>
                </a:ln>
                <a:solidFill>
                  <a:schemeClr val="tx1"/>
                </a:solidFill>
                <a:effectLst/>
                <a:uLnTx/>
                <a:uFillTx/>
                <a:latin typeface="Courier New" pitchFamily="49" charset="0"/>
                <a:ea typeface="+mn-ea"/>
                <a:cs typeface="Courier New" pitchFamily="49" charset="0"/>
              </a:rPr>
              <a:t>max</a:t>
            </a:r>
            <a:r>
              <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S</a:t>
            </a:r>
            <a:r>
              <a:rPr kumimoji="0" lang="en-US" sz="2000" b="1" i="0" u="none" strike="noStrike" kern="0" cap="none" spc="0" normalizeH="0" baseline="-25000" noProof="0" dirty="0" smtClean="0">
                <a:ln>
                  <a:noFill/>
                </a:ln>
                <a:solidFill>
                  <a:schemeClr val="tx1"/>
                </a:solidFill>
                <a:effectLst/>
                <a:uLnTx/>
                <a:uFillTx/>
                <a:latin typeface="Courier New" pitchFamily="49" charset="0"/>
                <a:ea typeface="+mn-ea"/>
                <a:cs typeface="Courier New" pitchFamily="49" charset="0"/>
              </a:rPr>
              <a:t>min </a:t>
            </a:r>
            <a:r>
              <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&gt;</a:t>
            </a:r>
            <a:endParaRPr kumimoji="0" lang="da-DK" sz="20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Problem Formulation –</a:t>
            </a:r>
            <a:br>
              <a:rPr lang="da-DK" dirty="0" smtClean="0"/>
            </a:br>
            <a:r>
              <a:rPr lang="da-DK" dirty="0" smtClean="0"/>
              <a:t>Determinate</a:t>
            </a:r>
            <a:r>
              <a:rPr lang="en-US" dirty="0" smtClean="0"/>
              <a:t/>
            </a:r>
            <a:br>
              <a:rPr lang="en-US" dirty="0" smtClean="0"/>
            </a:b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4"/>
          <p:cNvSpPr txBox="1">
            <a:spLocks/>
          </p:cNvSpPr>
          <p:nvPr/>
        </p:nvSpPr>
        <p:spPr>
          <a:xfrm>
            <a:off x="609600" y="16002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14" name="Content Placeholder 7"/>
          <p:cNvSpPr txBox="1">
            <a:spLocks/>
          </p:cNvSpPr>
          <p:nvPr/>
        </p:nvSpPr>
        <p:spPr>
          <a:xfrm>
            <a:off x="762000" y="17526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Char char="•"/>
              <a:tabLst/>
              <a:defRPr/>
            </a:pPr>
            <a:r>
              <a:rPr kumimoji="0" lang="da-DK" sz="1600" b="0" i="0" u="none" strike="noStrike" kern="0" cap="none" spc="0" normalizeH="0" baseline="0" noProof="0" dirty="0" smtClean="0">
                <a:ln>
                  <a:noFill/>
                </a:ln>
                <a:solidFill>
                  <a:schemeClr val="tx1"/>
                </a:solidFill>
                <a:effectLst/>
                <a:uLnTx/>
                <a:uFillTx/>
                <a:latin typeface="+mn-lt"/>
                <a:ea typeface="+mn-ea"/>
                <a:cs typeface="+mn-cs"/>
              </a:rPr>
              <a:t>We are interested in the produced </a:t>
            </a:r>
            <a:r>
              <a:rPr kumimoji="0" lang="da-DK" sz="1600" i="0" u="sng" strike="noStrike" kern="0" cap="none" spc="0" normalizeH="0" baseline="0" noProof="0" dirty="0" smtClean="0">
                <a:ln>
                  <a:noFill/>
                </a:ln>
                <a:solidFill>
                  <a:schemeClr val="tx1"/>
                </a:solidFill>
                <a:effectLst/>
                <a:uLnTx/>
                <a:uFillTx/>
                <a:latin typeface="+mn-lt"/>
                <a:ea typeface="+mn-ea"/>
                <a:cs typeface="+mn-cs"/>
              </a:rPr>
              <a:t>”end-to-end” delays</a:t>
            </a:r>
            <a:endParaRPr kumimoji="0" lang="en-US" sz="1600" i="0" u="sng"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1"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We define </a:t>
            </a:r>
            <a:r>
              <a:rPr kumimoji="0" lang="en-US" sz="1600" b="0" i="0" u="sng" strike="noStrike" kern="0" cap="none" spc="0" normalizeH="0" baseline="0" noProof="0" dirty="0" smtClean="0">
                <a:ln>
                  <a:noFill/>
                </a:ln>
                <a:solidFill>
                  <a:schemeClr val="tx1"/>
                </a:solidFill>
                <a:effectLst/>
                <a:uLnTx/>
                <a:uFillTx/>
                <a:latin typeface="+mn-lt"/>
                <a:ea typeface="+mn-ea"/>
                <a:cs typeface="+mn-cs"/>
              </a:rPr>
              <a:t>Scenario I </a:t>
            </a:r>
            <a:r>
              <a:rPr kumimoji="0" lang="en-US" sz="1600" b="0" i="0" u="none" strike="noStrike" kern="0" cap="none" spc="0" normalizeH="0" baseline="0" noProof="0" dirty="0" smtClean="0">
                <a:ln>
                  <a:noFill/>
                </a:ln>
                <a:solidFill>
                  <a:schemeClr val="tx1"/>
                </a:solidFill>
                <a:effectLst/>
                <a:uLnTx/>
                <a:uFillTx/>
                <a:latin typeface="+mn-lt"/>
                <a:ea typeface="+mn-ea"/>
                <a:cs typeface="+mn-cs"/>
              </a:rPr>
              <a:t>and </a:t>
            </a:r>
            <a:r>
              <a:rPr kumimoji="0" lang="en-US" sz="1600" b="0" i="0" u="sng" strike="noStrike" kern="0" cap="none" spc="0" normalizeH="0" baseline="0" noProof="0" dirty="0" smtClean="0">
                <a:ln>
                  <a:noFill/>
                </a:ln>
                <a:solidFill>
                  <a:schemeClr val="tx1"/>
                </a:solidFill>
                <a:effectLst/>
                <a:uLnTx/>
                <a:uFillTx/>
                <a:latin typeface="+mn-lt"/>
                <a:ea typeface="+mn-ea"/>
                <a:cs typeface="+mn-cs"/>
              </a:rPr>
              <a:t>II</a:t>
            </a:r>
            <a:r>
              <a:rPr kumimoji="0" lang="en-US" sz="1600" b="0" i="0" u="none" strike="noStrike" kern="0" cap="none" spc="0" normalizeH="0" baseline="0" noProof="0" dirty="0" smtClean="0">
                <a:ln>
                  <a:noFill/>
                </a:ln>
                <a:solidFill>
                  <a:schemeClr val="tx1"/>
                </a:solidFill>
                <a:effectLst/>
                <a:uLnTx/>
                <a:uFillTx/>
                <a:latin typeface="+mn-lt"/>
                <a:ea typeface="+mn-ea"/>
                <a:cs typeface="+mn-cs"/>
              </a:rPr>
              <a:t> for the problem formulation:</a:t>
            </a:r>
          </a:p>
          <a:p>
            <a:pPr marL="574675" marR="0" lvl="1" indent="-195263" algn="l" defTabSz="914400" rtl="0" eaLnBrk="1" fontAlgn="base" latinLnBrk="0" hangingPunct="1">
              <a:lnSpc>
                <a:spcPct val="100000"/>
              </a:lnSpc>
              <a:spcBef>
                <a:spcPct val="20000"/>
              </a:spcBef>
              <a:spcAft>
                <a:spcPct val="0"/>
              </a:spcAft>
              <a:buClrTx/>
              <a:buSzTx/>
              <a:buFontTx/>
              <a:buChar char="–"/>
              <a:tabLst/>
              <a:defRPr/>
            </a:pPr>
            <a:r>
              <a:rPr kumimoji="0" lang="en-US" sz="1600" b="0" i="0" u="sng" strike="noStrike" kern="0" cap="none" spc="0" normalizeH="0" baseline="0" noProof="0" dirty="0" smtClean="0">
                <a:ln>
                  <a:noFill/>
                </a:ln>
                <a:solidFill>
                  <a:schemeClr val="tx1"/>
                </a:solidFill>
                <a:effectLst/>
                <a:uLnTx/>
                <a:uFillTx/>
                <a:latin typeface="+mn-lt"/>
                <a:ea typeface="+mn-ea"/>
              </a:rPr>
              <a:t>Scenario I </a:t>
            </a:r>
            <a:r>
              <a:rPr kumimoji="0" lang="en-US" sz="1600" b="0" i="0" u="none" strike="noStrike" kern="0" cap="none" spc="0" normalizeH="0" baseline="0" noProof="0" dirty="0" smtClean="0">
                <a:ln>
                  <a:noFill/>
                </a:ln>
                <a:solidFill>
                  <a:schemeClr val="tx1"/>
                </a:solidFill>
                <a:effectLst/>
                <a:uLnTx/>
                <a:uFillTx/>
                <a:latin typeface="+mn-lt"/>
                <a:ea typeface="+mn-ea"/>
              </a:rPr>
              <a:t>is related to a case where the Time-Triggered (TT) messages are already defined (the problem is how to define them as a table of Time-Triggered</a:t>
            </a:r>
            <a:r>
              <a:rPr kumimoji="0" lang="en-US" sz="1600" b="0" i="0" u="none" strike="noStrike" kern="0" cap="none" spc="0" normalizeH="0" noProof="0" dirty="0" smtClean="0">
                <a:ln>
                  <a:noFill/>
                </a:ln>
                <a:solidFill>
                  <a:schemeClr val="tx1"/>
                </a:solidFill>
                <a:effectLst/>
                <a:uLnTx/>
                <a:uFillTx/>
                <a:latin typeface="+mn-lt"/>
                <a:ea typeface="+mn-ea"/>
              </a:rPr>
              <a:t> constraints</a:t>
            </a:r>
            <a:r>
              <a:rPr kumimoji="0" lang="en-US" sz="1600" b="0" i="0" u="none" strike="noStrike" kern="0" cap="none" spc="0" normalizeH="0" baseline="0" noProof="0" dirty="0" smtClean="0">
                <a:ln>
                  <a:noFill/>
                </a:ln>
                <a:solidFill>
                  <a:schemeClr val="tx1"/>
                </a:solidFill>
                <a:effectLst/>
                <a:uLnTx/>
                <a:uFillTx/>
                <a:latin typeface="+mn-lt"/>
                <a:ea typeface="+mn-ea"/>
              </a:rPr>
              <a:t>) and is required to be done optimizations for the Rate-Constrained (RC) messages.</a:t>
            </a:r>
          </a:p>
          <a:p>
            <a:pPr marL="574675" marR="0" lvl="1" indent="-19526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endParaRPr>
          </a:p>
          <a:p>
            <a:pPr marL="574675" marR="0" lvl="1" indent="-195263" algn="l" defTabSz="914400" rtl="0" eaLnBrk="1" fontAlgn="base" latinLnBrk="0" hangingPunct="1">
              <a:lnSpc>
                <a:spcPct val="100000"/>
              </a:lnSpc>
              <a:spcBef>
                <a:spcPct val="20000"/>
              </a:spcBef>
              <a:spcAft>
                <a:spcPct val="0"/>
              </a:spcAft>
              <a:buClrTx/>
              <a:buSzTx/>
              <a:buFontTx/>
              <a:buChar char="–"/>
              <a:tabLst/>
              <a:defRPr/>
            </a:pPr>
            <a:r>
              <a:rPr kumimoji="0" lang="en-US" sz="1600" b="0" i="0" u="sng" strike="noStrike" kern="0" cap="none" spc="0" normalizeH="0" baseline="0" noProof="0" dirty="0" smtClean="0">
                <a:ln>
                  <a:noFill/>
                </a:ln>
                <a:solidFill>
                  <a:schemeClr val="tx1"/>
                </a:solidFill>
                <a:effectLst/>
                <a:uLnTx/>
                <a:uFillTx/>
                <a:latin typeface="+mn-lt"/>
                <a:ea typeface="+mn-ea"/>
              </a:rPr>
              <a:t>Scenario II</a:t>
            </a:r>
            <a:r>
              <a:rPr kumimoji="0" lang="en-US" sz="1600" b="0" i="0" u="none" strike="noStrike" kern="0" cap="none" spc="0" normalizeH="0" baseline="0" noProof="0" dirty="0" smtClean="0">
                <a:ln>
                  <a:noFill/>
                </a:ln>
                <a:solidFill>
                  <a:schemeClr val="tx1"/>
                </a:solidFill>
                <a:effectLst/>
                <a:uLnTx/>
                <a:uFillTx/>
                <a:latin typeface="+mn-lt"/>
                <a:ea typeface="+mn-ea"/>
              </a:rPr>
              <a:t> is related again to optimization of Rate-Constrained (RC) traffic but in this case the parameters related to them are optimized</a:t>
            </a:r>
            <a:endParaRPr kumimoji="0" lang="da-DK" sz="1600" b="0" i="0" u="none" strike="noStrike" kern="0" cap="none" spc="0" normalizeH="0" baseline="0" noProof="0" dirty="0" smtClean="0">
              <a:ln>
                <a:noFill/>
              </a:ln>
              <a:solidFill>
                <a:schemeClr val="tx1"/>
              </a:solidFill>
              <a:effectLst/>
              <a:uLnTx/>
              <a:uFillTx/>
              <a:latin typeface="+mn-lt"/>
              <a:ea typeface="+mn-ea"/>
            </a:endParaRPr>
          </a:p>
        </p:txBody>
      </p:sp>
      <p:sp>
        <p:nvSpPr>
          <p:cNvPr id="15" name="TextBox 14"/>
          <p:cNvSpPr txBox="1"/>
          <p:nvPr/>
        </p:nvSpPr>
        <p:spPr>
          <a:xfrm>
            <a:off x="6705600" y="1447800"/>
            <a:ext cx="24384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Additional aspects:</a:t>
            </a:r>
            <a:br>
              <a:rPr lang="da-DK" dirty="0" smtClean="0"/>
            </a:br>
            <a:r>
              <a:rPr lang="da-DK" dirty="0" smtClean="0"/>
              <a:t>- it could be an AFDX network (only RC mesages)</a:t>
            </a:r>
            <a:endParaRPr lang="en-US" dirty="0"/>
          </a:p>
        </p:txBody>
      </p:sp>
      <p:cxnSp>
        <p:nvCxnSpPr>
          <p:cNvPr id="16" name="Straight Arrow Connector 8"/>
          <p:cNvCxnSpPr/>
          <p:nvPr/>
        </p:nvCxnSpPr>
        <p:spPr bwMode="auto">
          <a:xfrm rot="5400000">
            <a:off x="7391400" y="2906018"/>
            <a:ext cx="1676400" cy="914400"/>
          </a:xfrm>
          <a:prstGeom prst="bentConnector3">
            <a:avLst>
              <a:gd name="adj1" fmla="val 75489"/>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Problem Formulation –</a:t>
            </a:r>
            <a:r>
              <a:rPr lang="en-US" dirty="0" smtClean="0"/>
              <a:t/>
            </a:r>
            <a:br>
              <a:rPr lang="en-US" dirty="0" smtClean="0"/>
            </a:br>
            <a:r>
              <a:rPr lang="da-DK" dirty="0" smtClean="0"/>
              <a:t>Goals</a:t>
            </a:r>
            <a:br>
              <a:rPr lang="da-DK" dirty="0" smtClean="0"/>
            </a:b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4"/>
          <p:cNvSpPr txBox="1">
            <a:spLocks/>
          </p:cNvSpPr>
          <p:nvPr/>
        </p:nvSpPr>
        <p:spPr>
          <a:xfrm>
            <a:off x="609600" y="16002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9" name="Content Placeholder 7"/>
          <p:cNvSpPr txBox="1">
            <a:spLocks/>
          </p:cNvSpPr>
          <p:nvPr/>
        </p:nvSpPr>
        <p:spPr>
          <a:xfrm>
            <a:off x="762000" y="17526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To </a:t>
            </a:r>
            <a:r>
              <a:rPr kumimoji="0" lang="en-US" sz="1600" b="0" i="0" u="sng" strike="noStrike" kern="0" cap="none" spc="0" normalizeH="0" baseline="0" noProof="0" dirty="0" smtClean="0">
                <a:ln>
                  <a:noFill/>
                </a:ln>
                <a:solidFill>
                  <a:schemeClr val="tx1"/>
                </a:solidFill>
                <a:effectLst/>
                <a:uLnTx/>
                <a:uFillTx/>
                <a:latin typeface="+mn-lt"/>
                <a:ea typeface="+mn-ea"/>
                <a:cs typeface="+mn-cs"/>
              </a:rPr>
              <a:t>avoid packet loss </a:t>
            </a:r>
            <a:r>
              <a:rPr kumimoji="0" lang="en-US" sz="1600" b="0" i="0" u="none" strike="noStrike" kern="0" cap="none" spc="0" normalizeH="0" baseline="0" noProof="0" dirty="0" smtClean="0">
                <a:ln>
                  <a:noFill/>
                </a:ln>
                <a:solidFill>
                  <a:schemeClr val="tx1"/>
                </a:solidFill>
                <a:effectLst/>
                <a:uLnTx/>
                <a:uFillTx/>
                <a:latin typeface="+mn-lt"/>
                <a:ea typeface="+mn-ea"/>
                <a:cs typeface="+mn-cs"/>
              </a:rPr>
              <a:t>i.e. none of the switches </a:t>
            </a:r>
            <a:r>
              <a:rPr kumimoji="0" lang="en-US" sz="1600" b="0" i="0" strike="noStrike" kern="0" cap="none" spc="0" normalizeH="0" baseline="0" noProof="0" dirty="0" smtClean="0">
                <a:ln>
                  <a:noFill/>
                </a:ln>
                <a:solidFill>
                  <a:schemeClr val="tx1"/>
                </a:solidFill>
                <a:effectLst/>
                <a:uLnTx/>
                <a:uFillTx/>
                <a:latin typeface="+mn-lt"/>
                <a:ea typeface="+mn-ea"/>
                <a:cs typeface="+mn-cs"/>
              </a:rPr>
              <a:t>buffers will overflow</a:t>
            </a:r>
          </a:p>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To </a:t>
            </a:r>
            <a:r>
              <a:rPr kumimoji="0" lang="en-US" sz="1600" b="0" i="0" u="sng" strike="noStrike" kern="0" cap="none" spc="0" normalizeH="0" baseline="0" noProof="0" dirty="0" smtClean="0">
                <a:ln>
                  <a:noFill/>
                </a:ln>
                <a:solidFill>
                  <a:schemeClr val="tx1"/>
                </a:solidFill>
                <a:effectLst/>
                <a:uLnTx/>
                <a:uFillTx/>
                <a:latin typeface="+mn-lt"/>
                <a:ea typeface="+mn-ea"/>
                <a:cs typeface="+mn-cs"/>
              </a:rPr>
              <a:t>minimize the end-to-end delay </a:t>
            </a:r>
            <a:r>
              <a:rPr kumimoji="0" lang="en-US" sz="1600" b="0" i="0" u="none" strike="noStrike" kern="0" cap="none" spc="0" normalizeH="0" baseline="0" noProof="0" dirty="0" smtClean="0">
                <a:ln>
                  <a:noFill/>
                </a:ln>
                <a:solidFill>
                  <a:schemeClr val="tx1"/>
                </a:solidFill>
                <a:effectLst/>
                <a:uLnTx/>
                <a:uFillTx/>
                <a:latin typeface="+mn-lt"/>
                <a:ea typeface="+mn-ea"/>
                <a:cs typeface="+mn-cs"/>
              </a:rPr>
              <a:t>messages, </a:t>
            </a:r>
            <a:r>
              <a:rPr kumimoji="0" lang="en-US" sz="1600" b="0" i="0" u="none" strike="noStrike" kern="0" cap="none" spc="0" normalizeH="0" baseline="0" noProof="0" dirty="0" smtClean="0">
                <a:ln>
                  <a:noFill/>
                </a:ln>
                <a:solidFill>
                  <a:schemeClr val="tx1"/>
                </a:solidFill>
                <a:effectLst/>
                <a:uLnTx/>
                <a:uFillTx/>
                <a:latin typeface="+mn-lt"/>
                <a:ea typeface="+mn-ea"/>
                <a:cs typeface="+mn-cs"/>
              </a:rPr>
              <a:t>which is necessary to maintain the deterministic nature of the AFDX networks</a:t>
            </a:r>
          </a:p>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Char char="•"/>
              <a:tabLst/>
              <a:defRPr/>
            </a:pPr>
            <a:r>
              <a:rPr kumimoji="0" lang="en-US" sz="1600" b="0" i="0" strike="noStrike" kern="0" cap="none" spc="0" normalizeH="0" baseline="0" noProof="0" dirty="0" smtClean="0">
                <a:ln>
                  <a:noFill/>
                </a:ln>
                <a:solidFill>
                  <a:schemeClr val="tx1"/>
                </a:solidFill>
                <a:effectLst/>
                <a:uLnTx/>
                <a:uFillTx/>
                <a:latin typeface="+mn-lt"/>
                <a:ea typeface="+mn-ea"/>
                <a:cs typeface="+mn-cs"/>
              </a:rPr>
              <a:t>To </a:t>
            </a:r>
            <a:r>
              <a:rPr kumimoji="0" lang="en-US" sz="1600" b="0" i="0" u="sng" strike="noStrike" kern="0" cap="none" spc="0" normalizeH="0" baseline="0" noProof="0" dirty="0" smtClean="0">
                <a:ln>
                  <a:noFill/>
                </a:ln>
                <a:solidFill>
                  <a:schemeClr val="tx1"/>
                </a:solidFill>
                <a:effectLst/>
                <a:uLnTx/>
                <a:uFillTx/>
                <a:latin typeface="+mn-lt"/>
                <a:ea typeface="+mn-ea"/>
                <a:cs typeface="+mn-cs"/>
              </a:rPr>
              <a:t>integrate</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and test the results</a:t>
            </a:r>
            <a:r>
              <a:rPr kumimoji="0" lang="en-US" sz="1600" b="0" i="0" u="none" strike="noStrike" kern="0" cap="none" spc="0" normalizeH="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with networks carrying mixed traffic (Rate-Constrained (RC) and Time-Triggered (TT) messages).</a:t>
            </a: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kumimoji="0" lang="da-DK"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a:xfrm>
            <a:off x="6248400" y="4876800"/>
            <a:ext cx="274320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Even the hardware design allows enormous buffering, the second problem still has to be solved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Methods</a:t>
            </a:r>
            <a:br>
              <a:rPr lang="da-DK" dirty="0" smtClean="0"/>
            </a:br>
            <a:r>
              <a:rPr lang="da-DK" dirty="0" smtClean="0"/>
              <a:t>for calculations of</a:t>
            </a:r>
            <a:br>
              <a:rPr lang="da-DK" dirty="0" smtClean="0"/>
            </a:br>
            <a:r>
              <a:rPr lang="da-DK" dirty="0" smtClean="0"/>
              <a:t>End-to-end delays</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4"/>
          <p:cNvSpPr txBox="1">
            <a:spLocks/>
          </p:cNvSpPr>
          <p:nvPr/>
        </p:nvSpPr>
        <p:spPr>
          <a:xfrm>
            <a:off x="609600" y="16002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4" name="Content Placeholder 8"/>
          <p:cNvGraphicFramePr>
            <a:graphicFrameLocks/>
          </p:cNvGraphicFramePr>
          <p:nvPr/>
        </p:nvGraphicFramePr>
        <p:xfrm>
          <a:off x="609600" y="1600200"/>
          <a:ext cx="7772400" cy="3418840"/>
        </p:xfrm>
        <a:graphic>
          <a:graphicData uri="http://schemas.openxmlformats.org/drawingml/2006/table">
            <a:tbl>
              <a:tblPr firstRow="1" bandRow="1">
                <a:tableStyleId>{775DCB02-9BB8-47FD-8907-85C794F793BA}</a:tableStyleId>
              </a:tblPr>
              <a:tblGrid>
                <a:gridCol w="1943100"/>
                <a:gridCol w="1943100"/>
                <a:gridCol w="2133600"/>
                <a:gridCol w="1752600"/>
              </a:tblGrid>
              <a:tr h="370840">
                <a:tc>
                  <a:txBody>
                    <a:bodyPr/>
                    <a:lstStyle/>
                    <a:p>
                      <a:r>
                        <a:rPr lang="en-US" dirty="0" smtClean="0"/>
                        <a:t>Method name</a:t>
                      </a:r>
                      <a:endParaRPr lang="en-GB" dirty="0"/>
                    </a:p>
                  </a:txBody>
                  <a:tcPr/>
                </a:tc>
                <a:tc>
                  <a:txBody>
                    <a:bodyPr/>
                    <a:lstStyle/>
                    <a:p>
                      <a:r>
                        <a:rPr lang="en-US" dirty="0" smtClean="0"/>
                        <a:t>Advantages</a:t>
                      </a:r>
                      <a:endParaRPr lang="en-GB" dirty="0"/>
                    </a:p>
                  </a:txBody>
                  <a:tcPr/>
                </a:tc>
                <a:tc>
                  <a:txBody>
                    <a:bodyPr/>
                    <a:lstStyle/>
                    <a:p>
                      <a:r>
                        <a:rPr lang="en-US" dirty="0" smtClean="0"/>
                        <a:t>Disadvantages</a:t>
                      </a:r>
                      <a:endParaRPr lang="en-GB" dirty="0"/>
                    </a:p>
                  </a:txBody>
                  <a:tcPr/>
                </a:tc>
                <a:tc>
                  <a:txBody>
                    <a:bodyPr/>
                    <a:lstStyle/>
                    <a:p>
                      <a:r>
                        <a:rPr lang="en-US" dirty="0" smtClean="0"/>
                        <a:t>References</a:t>
                      </a:r>
                      <a:endParaRPr lang="en-GB" dirty="0"/>
                    </a:p>
                  </a:txBody>
                  <a:tcPr/>
                </a:tc>
              </a:tr>
              <a:tr h="370840">
                <a:tc>
                  <a:txBody>
                    <a:bodyPr/>
                    <a:lstStyle/>
                    <a:p>
                      <a:r>
                        <a:rPr lang="en-US" sz="1400" dirty="0" smtClean="0"/>
                        <a:t>Network calculus</a:t>
                      </a:r>
                      <a:endParaRPr lang="en-GB" sz="1400" dirty="0"/>
                    </a:p>
                  </a:txBody>
                  <a:tcPr/>
                </a:tc>
                <a:tc>
                  <a:txBody>
                    <a:bodyPr/>
                    <a:lstStyle/>
                    <a:p>
                      <a:r>
                        <a:rPr lang="en-US" sz="1400" dirty="0" smtClean="0"/>
                        <a:t>Conventional and well</a:t>
                      </a:r>
                      <a:r>
                        <a:rPr lang="en-US" sz="1400" baseline="0" dirty="0" smtClean="0"/>
                        <a:t> </a:t>
                      </a:r>
                      <a:r>
                        <a:rPr lang="en-US" sz="1400" dirty="0" smtClean="0"/>
                        <a:t>known</a:t>
                      </a:r>
                      <a:endParaRPr lang="en-GB" sz="1400" dirty="0"/>
                    </a:p>
                  </a:txBody>
                  <a:tcPr/>
                </a:tc>
                <a:tc>
                  <a:txBody>
                    <a:bodyPr/>
                    <a:lstStyle/>
                    <a:p>
                      <a:r>
                        <a:rPr lang="en-GB" sz="1400" kern="1200" dirty="0" smtClean="0">
                          <a:solidFill>
                            <a:schemeClr val="dk1"/>
                          </a:solidFill>
                          <a:latin typeface="+mn-lt"/>
                          <a:ea typeface="+mn-ea"/>
                          <a:cs typeface="+mn-cs"/>
                        </a:rPr>
                        <a:t>Leads to impossible scenarios and higher values than the real bounds</a:t>
                      </a:r>
                    </a:p>
                  </a:txBody>
                  <a:tcPr/>
                </a:tc>
                <a:tc>
                  <a:txBody>
                    <a:bodyPr/>
                    <a:lstStyle/>
                    <a:p>
                      <a:r>
                        <a:rPr lang="en-US" sz="1400" dirty="0" smtClean="0"/>
                        <a:t>[31]</a:t>
                      </a:r>
                      <a:endParaRPr lang="en-GB" sz="1400" dirty="0"/>
                    </a:p>
                  </a:txBody>
                  <a:tcPr/>
                </a:tc>
              </a:tr>
              <a:tr h="370840">
                <a:tc>
                  <a:txBody>
                    <a:bodyPr/>
                    <a:lstStyle/>
                    <a:p>
                      <a:r>
                        <a:rPr lang="en-US" sz="1400" dirty="0" smtClean="0"/>
                        <a:t>Grouping technique</a:t>
                      </a:r>
                      <a:endParaRPr lang="en-GB" sz="1400" dirty="0"/>
                    </a:p>
                  </a:txBody>
                  <a:tcPr/>
                </a:tc>
                <a:tc>
                  <a:txBody>
                    <a:bodyPr/>
                    <a:lstStyle/>
                    <a:p>
                      <a:r>
                        <a:rPr lang="en-GB" sz="1400" kern="1200" dirty="0" smtClean="0">
                          <a:solidFill>
                            <a:schemeClr val="dk1"/>
                          </a:solidFill>
                          <a:latin typeface="+mn-lt"/>
                          <a:ea typeface="+mn-ea"/>
                          <a:cs typeface="+mn-cs"/>
                        </a:rPr>
                        <a:t>Decreases the end-to-end delays for specific scenarios</a:t>
                      </a:r>
                    </a:p>
                  </a:txBody>
                  <a:tcPr/>
                </a:tc>
                <a:tc>
                  <a:txBody>
                    <a:bodyPr/>
                    <a:lstStyle/>
                    <a:p>
                      <a:r>
                        <a:rPr lang="en-GB" sz="1400" kern="1200" dirty="0" smtClean="0">
                          <a:solidFill>
                            <a:schemeClr val="dk1"/>
                          </a:solidFill>
                          <a:latin typeface="+mn-lt"/>
                          <a:ea typeface="+mn-ea"/>
                          <a:cs typeface="+mn-cs"/>
                        </a:rPr>
                        <a:t>Covers only dedicated scenarios</a:t>
                      </a:r>
                    </a:p>
                    <a:p>
                      <a:r>
                        <a:rPr lang="en-GB" sz="1400" kern="1200" dirty="0" smtClean="0">
                          <a:solidFill>
                            <a:schemeClr val="dk1"/>
                          </a:solidFill>
                          <a:latin typeface="+mn-lt"/>
                          <a:ea typeface="+mn-ea"/>
                          <a:cs typeface="+mn-cs"/>
                        </a:rPr>
                        <a:t>depending on the</a:t>
                      </a:r>
                    </a:p>
                    <a:p>
                      <a:r>
                        <a:rPr lang="en-GB" sz="1400" kern="1200" dirty="0" smtClean="0">
                          <a:solidFill>
                            <a:schemeClr val="dk1"/>
                          </a:solidFill>
                          <a:latin typeface="+mn-lt"/>
                          <a:ea typeface="+mn-ea"/>
                          <a:cs typeface="+mn-cs"/>
                        </a:rPr>
                        <a:t>configuration</a:t>
                      </a:r>
                    </a:p>
                  </a:txBody>
                  <a:tcPr/>
                </a:tc>
                <a:tc>
                  <a:txBody>
                    <a:bodyPr/>
                    <a:lstStyle/>
                    <a:p>
                      <a:r>
                        <a:rPr lang="en-US" sz="1400" dirty="0" smtClean="0"/>
                        <a:t>Private</a:t>
                      </a:r>
                      <a:r>
                        <a:rPr lang="en-US" sz="1400" baseline="0" dirty="0" smtClean="0"/>
                        <a:t> case in </a:t>
                      </a:r>
                      <a:r>
                        <a:rPr lang="en-US" sz="1400" dirty="0" smtClean="0"/>
                        <a:t>[26] </a:t>
                      </a:r>
                      <a:endParaRPr lang="en-GB" sz="1400" dirty="0"/>
                    </a:p>
                  </a:txBody>
                  <a:tcPr/>
                </a:tc>
              </a:tr>
              <a:tr h="370840">
                <a:tc>
                  <a:txBody>
                    <a:bodyPr/>
                    <a:lstStyle/>
                    <a:p>
                      <a:r>
                        <a:rPr lang="en-US" sz="1400" dirty="0" smtClean="0"/>
                        <a:t>Simulation</a:t>
                      </a:r>
                      <a:r>
                        <a:rPr lang="en-US" sz="1400" baseline="0" dirty="0" smtClean="0"/>
                        <a:t> approach</a:t>
                      </a:r>
                      <a:endParaRPr lang="en-GB" sz="1400" dirty="0"/>
                    </a:p>
                  </a:txBody>
                  <a:tcPr/>
                </a:tc>
                <a:tc>
                  <a:txBody>
                    <a:bodyPr/>
                    <a:lstStyle/>
                    <a:p>
                      <a:r>
                        <a:rPr lang="en-GB" sz="1400" kern="1200" dirty="0" smtClean="0">
                          <a:solidFill>
                            <a:schemeClr val="dk1"/>
                          </a:solidFill>
                          <a:latin typeface="+mn-lt"/>
                          <a:ea typeface="+mn-ea"/>
                          <a:cs typeface="+mn-cs"/>
                        </a:rPr>
                        <a:t>Easy to implement and understand</a:t>
                      </a:r>
                    </a:p>
                  </a:txBody>
                  <a:tcPr/>
                </a:tc>
                <a:tc>
                  <a:txBody>
                    <a:bodyPr/>
                    <a:lstStyle/>
                    <a:p>
                      <a:r>
                        <a:rPr lang="en-GB" sz="1400" kern="1200" baseline="0" dirty="0" smtClean="0">
                          <a:solidFill>
                            <a:schemeClr val="dk1"/>
                          </a:solidFill>
                          <a:latin typeface="+mn-lt"/>
                          <a:ea typeface="+mn-ea"/>
                          <a:cs typeface="+mn-cs"/>
                        </a:rPr>
                        <a:t>Covers only </a:t>
                      </a:r>
                      <a:r>
                        <a:rPr lang="en-GB" sz="1400" kern="1200" dirty="0" smtClean="0">
                          <a:solidFill>
                            <a:schemeClr val="dk1"/>
                          </a:solidFill>
                          <a:latin typeface="+mn-lt"/>
                          <a:ea typeface="+mn-ea"/>
                          <a:cs typeface="+mn-cs"/>
                        </a:rPr>
                        <a:t>specific scenarios; could not be used to give guarantees for the results</a:t>
                      </a:r>
                    </a:p>
                  </a:txBody>
                  <a:tcPr/>
                </a:tc>
                <a:tc>
                  <a:txBody>
                    <a:bodyPr/>
                    <a:lstStyle/>
                    <a:p>
                      <a:r>
                        <a:rPr lang="en-US" sz="1400" dirty="0" smtClean="0"/>
                        <a:t>[20], [24]</a:t>
                      </a:r>
                      <a:endParaRPr lang="en-GB" sz="1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Methods</a:t>
            </a:r>
            <a:br>
              <a:rPr lang="da-DK" dirty="0" smtClean="0"/>
            </a:br>
            <a:r>
              <a:rPr lang="da-DK" dirty="0" smtClean="0"/>
              <a:t>for calculations of</a:t>
            </a:r>
            <a:br>
              <a:rPr lang="da-DK" dirty="0" smtClean="0"/>
            </a:br>
            <a:r>
              <a:rPr lang="da-DK" dirty="0" smtClean="0"/>
              <a:t>End-to-end delays (2)</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4"/>
          <p:cNvSpPr txBox="1">
            <a:spLocks/>
          </p:cNvSpPr>
          <p:nvPr/>
        </p:nvSpPr>
        <p:spPr>
          <a:xfrm>
            <a:off x="609600" y="16002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Content Placeholder 8"/>
          <p:cNvGraphicFramePr>
            <a:graphicFrameLocks/>
          </p:cNvGraphicFramePr>
          <p:nvPr/>
        </p:nvGraphicFramePr>
        <p:xfrm>
          <a:off x="609600" y="1600200"/>
          <a:ext cx="7772400" cy="3632200"/>
        </p:xfrm>
        <a:graphic>
          <a:graphicData uri="http://schemas.openxmlformats.org/drawingml/2006/table">
            <a:tbl>
              <a:tblPr firstRow="1" bandRow="1">
                <a:tableStyleId>{775DCB02-9BB8-47FD-8907-85C794F793BA}</a:tableStyleId>
              </a:tblPr>
              <a:tblGrid>
                <a:gridCol w="1943100"/>
                <a:gridCol w="1943100"/>
                <a:gridCol w="2133600"/>
                <a:gridCol w="1752600"/>
              </a:tblGrid>
              <a:tr h="370840">
                <a:tc>
                  <a:txBody>
                    <a:bodyPr/>
                    <a:lstStyle/>
                    <a:p>
                      <a:r>
                        <a:rPr lang="en-US" dirty="0" smtClean="0"/>
                        <a:t>Method name</a:t>
                      </a:r>
                      <a:endParaRPr lang="en-GB" dirty="0"/>
                    </a:p>
                  </a:txBody>
                  <a:tcPr/>
                </a:tc>
                <a:tc>
                  <a:txBody>
                    <a:bodyPr/>
                    <a:lstStyle/>
                    <a:p>
                      <a:r>
                        <a:rPr lang="en-US" dirty="0" smtClean="0"/>
                        <a:t>Advantages</a:t>
                      </a:r>
                      <a:endParaRPr lang="en-GB" dirty="0"/>
                    </a:p>
                  </a:txBody>
                  <a:tcPr/>
                </a:tc>
                <a:tc>
                  <a:txBody>
                    <a:bodyPr/>
                    <a:lstStyle/>
                    <a:p>
                      <a:r>
                        <a:rPr lang="en-US" dirty="0" smtClean="0"/>
                        <a:t>Disadvantages</a:t>
                      </a:r>
                      <a:endParaRPr lang="en-GB" dirty="0"/>
                    </a:p>
                  </a:txBody>
                  <a:tcPr/>
                </a:tc>
                <a:tc>
                  <a:txBody>
                    <a:bodyPr/>
                    <a:lstStyle/>
                    <a:p>
                      <a:r>
                        <a:rPr lang="en-US" dirty="0" smtClean="0"/>
                        <a:t>References</a:t>
                      </a:r>
                      <a:endParaRPr lang="en-GB" dirty="0"/>
                    </a:p>
                  </a:txBody>
                  <a:tcPr/>
                </a:tc>
              </a:tr>
              <a:tr h="370840">
                <a:tc>
                  <a:txBody>
                    <a:bodyPr/>
                    <a:lstStyle/>
                    <a:p>
                      <a:r>
                        <a:rPr lang="en-GB" sz="1400" kern="1200" baseline="0" dirty="0" smtClean="0">
                          <a:solidFill>
                            <a:schemeClr val="dk1"/>
                          </a:solidFill>
                          <a:latin typeface="+mn-lt"/>
                          <a:ea typeface="+mn-ea"/>
                          <a:cs typeface="+mn-cs"/>
                        </a:rPr>
                        <a:t>Time automata modelling</a:t>
                      </a:r>
                    </a:p>
                  </a:txBody>
                  <a:tcPr/>
                </a:tc>
                <a:tc>
                  <a:txBody>
                    <a:bodyPr/>
                    <a:lstStyle/>
                    <a:p>
                      <a:r>
                        <a:rPr lang="en-GB" sz="1400" kern="1200" baseline="0" dirty="0" smtClean="0">
                          <a:solidFill>
                            <a:schemeClr val="dk1"/>
                          </a:solidFill>
                          <a:latin typeface="+mn-lt"/>
                          <a:ea typeface="+mn-ea"/>
                          <a:cs typeface="+mn-cs"/>
                        </a:rPr>
                        <a:t>Exact calculation of the modelled configurations</a:t>
                      </a:r>
                    </a:p>
                  </a:txBody>
                  <a:tcPr/>
                </a:tc>
                <a:tc>
                  <a:txBody>
                    <a:bodyPr/>
                    <a:lstStyle/>
                    <a:p>
                      <a:r>
                        <a:rPr lang="en-GB" sz="1400" kern="1200" baseline="0" dirty="0" smtClean="0">
                          <a:solidFill>
                            <a:schemeClr val="dk1"/>
                          </a:solidFill>
                          <a:latin typeface="+mn-lt"/>
                          <a:ea typeface="+mn-ea"/>
                          <a:cs typeface="+mn-cs"/>
                        </a:rPr>
                        <a:t>Can be applied only to scenarios with a limited number of nodes</a:t>
                      </a:r>
                    </a:p>
                  </a:txBody>
                  <a:tcPr/>
                </a:tc>
                <a:tc>
                  <a:txBody>
                    <a:bodyPr/>
                    <a:lstStyle/>
                    <a:p>
                      <a:r>
                        <a:rPr lang="en-US" sz="1400" dirty="0" smtClean="0"/>
                        <a:t>-</a:t>
                      </a:r>
                      <a:endParaRPr lang="en-GB" sz="1400" dirty="0"/>
                    </a:p>
                  </a:txBody>
                  <a:tcPr/>
                </a:tc>
              </a:tr>
              <a:tr h="370840">
                <a:tc>
                  <a:txBody>
                    <a:bodyPr/>
                    <a:lstStyle/>
                    <a:p>
                      <a:r>
                        <a:rPr lang="en-GB" sz="1400" kern="1200" baseline="0" dirty="0" smtClean="0">
                          <a:solidFill>
                            <a:schemeClr val="dk1"/>
                          </a:solidFill>
                          <a:latin typeface="+mn-lt"/>
                          <a:ea typeface="+mn-ea"/>
                          <a:cs typeface="+mn-cs"/>
                        </a:rPr>
                        <a:t>Stochastic network calculus</a:t>
                      </a:r>
                    </a:p>
                  </a:txBody>
                  <a:tcPr/>
                </a:tc>
                <a:tc>
                  <a:txBody>
                    <a:bodyPr/>
                    <a:lstStyle/>
                    <a:p>
                      <a:r>
                        <a:rPr lang="en-GB" sz="1400" kern="1200" baseline="0" dirty="0" smtClean="0">
                          <a:solidFill>
                            <a:schemeClr val="dk1"/>
                          </a:solidFill>
                          <a:latin typeface="+mn-lt"/>
                          <a:ea typeface="+mn-ea"/>
                          <a:cs typeface="+mn-cs"/>
                        </a:rPr>
                        <a:t>Improves some of the disadvantages</a:t>
                      </a:r>
                    </a:p>
                    <a:p>
                      <a:r>
                        <a:rPr lang="en-GB" sz="1400" kern="1200" baseline="0" dirty="0" smtClean="0">
                          <a:solidFill>
                            <a:schemeClr val="dk1"/>
                          </a:solidFill>
                          <a:latin typeface="+mn-lt"/>
                          <a:ea typeface="+mn-ea"/>
                          <a:cs typeface="+mn-cs"/>
                        </a:rPr>
                        <a:t>of the Network</a:t>
                      </a:r>
                    </a:p>
                    <a:p>
                      <a:r>
                        <a:rPr lang="en-GB" sz="1400" kern="1200" baseline="0" dirty="0" smtClean="0">
                          <a:solidFill>
                            <a:schemeClr val="dk1"/>
                          </a:solidFill>
                          <a:latin typeface="+mn-lt"/>
                          <a:ea typeface="+mn-ea"/>
                          <a:cs typeface="+mn-cs"/>
                        </a:rPr>
                        <a:t>Calculus approach</a:t>
                      </a:r>
                    </a:p>
                  </a:txBody>
                  <a:tcPr/>
                </a:tc>
                <a:tc>
                  <a:txBody>
                    <a:bodyPr/>
                    <a:lstStyle/>
                    <a:p>
                      <a:r>
                        <a:rPr lang="en-GB" sz="1400" kern="1200" baseline="0" dirty="0" smtClean="0">
                          <a:solidFill>
                            <a:schemeClr val="dk1"/>
                          </a:solidFill>
                          <a:latin typeface="+mn-lt"/>
                          <a:ea typeface="+mn-ea"/>
                          <a:cs typeface="+mn-cs"/>
                        </a:rPr>
                        <a:t>Considered as hard to understand</a:t>
                      </a:r>
                    </a:p>
                    <a:p>
                      <a:r>
                        <a:rPr lang="en-GB" sz="1400" kern="1200" baseline="0" dirty="0" smtClean="0">
                          <a:solidFill>
                            <a:schemeClr val="dk1"/>
                          </a:solidFill>
                          <a:latin typeface="+mn-lt"/>
                          <a:ea typeface="+mn-ea"/>
                          <a:cs typeface="+mn-cs"/>
                        </a:rPr>
                        <a:t>due the complexity</a:t>
                      </a:r>
                    </a:p>
                    <a:p>
                      <a:r>
                        <a:rPr lang="en-GB" sz="1400" kern="1200" baseline="0" dirty="0" smtClean="0">
                          <a:solidFill>
                            <a:schemeClr val="dk1"/>
                          </a:solidFill>
                          <a:latin typeface="+mn-lt"/>
                          <a:ea typeface="+mn-ea"/>
                          <a:cs typeface="+mn-cs"/>
                        </a:rPr>
                        <a:t>of the theory</a:t>
                      </a:r>
                    </a:p>
                  </a:txBody>
                  <a:tcPr/>
                </a:tc>
                <a:tc>
                  <a:txBody>
                    <a:bodyPr/>
                    <a:lstStyle/>
                    <a:p>
                      <a:r>
                        <a:rPr lang="en-US" sz="1400" dirty="0" smtClean="0"/>
                        <a:t>[23], [24]</a:t>
                      </a:r>
                      <a:endParaRPr lang="en-GB" sz="1400" dirty="0"/>
                    </a:p>
                  </a:txBody>
                  <a:tcPr/>
                </a:tc>
              </a:tr>
              <a:tr h="370840">
                <a:tc>
                  <a:txBody>
                    <a:bodyPr/>
                    <a:lstStyle/>
                    <a:p>
                      <a:r>
                        <a:rPr lang="en-GB" sz="1400" i="1" kern="1200" baseline="0" dirty="0" smtClean="0">
                          <a:solidFill>
                            <a:schemeClr val="dk1"/>
                          </a:solidFill>
                          <a:latin typeface="+mn-lt"/>
                          <a:ea typeface="+mn-ea"/>
                          <a:cs typeface="+mn-cs"/>
                        </a:rPr>
                        <a:t>Heuristic optimization methods over network calculus*</a:t>
                      </a:r>
                    </a:p>
                  </a:txBody>
                  <a:tcPr/>
                </a:tc>
                <a:tc>
                  <a:txBody>
                    <a:bodyPr/>
                    <a:lstStyle/>
                    <a:p>
                      <a:r>
                        <a:rPr lang="en-GB" sz="1400" i="1" kern="1200" baseline="0" dirty="0" smtClean="0">
                          <a:solidFill>
                            <a:schemeClr val="dk1"/>
                          </a:solidFill>
                          <a:latin typeface="+mn-lt"/>
                          <a:ea typeface="+mn-ea"/>
                          <a:cs typeface="+mn-cs"/>
                        </a:rPr>
                        <a:t>Tighter experimental results for the bounds compared</a:t>
                      </a:r>
                    </a:p>
                    <a:p>
                      <a:r>
                        <a:rPr lang="en-GB" sz="1400" i="1" kern="1200" baseline="0" dirty="0" smtClean="0">
                          <a:solidFill>
                            <a:schemeClr val="dk1"/>
                          </a:solidFill>
                          <a:latin typeface="+mn-lt"/>
                          <a:ea typeface="+mn-ea"/>
                          <a:cs typeface="+mn-cs"/>
                        </a:rPr>
                        <a:t>to the Network Calculus method</a:t>
                      </a:r>
                    </a:p>
                  </a:txBody>
                  <a:tcPr/>
                </a:tc>
                <a:tc>
                  <a:txBody>
                    <a:bodyPr/>
                    <a:lstStyle/>
                    <a:p>
                      <a:r>
                        <a:rPr lang="en-GB" sz="1400" i="1" kern="1200" baseline="0" dirty="0" smtClean="0">
                          <a:solidFill>
                            <a:schemeClr val="dk1"/>
                          </a:solidFill>
                          <a:latin typeface="+mn-lt"/>
                          <a:ea typeface="+mn-ea"/>
                          <a:cs typeface="+mn-cs"/>
                        </a:rPr>
                        <a:t>Requires a lot of experimental</a:t>
                      </a:r>
                    </a:p>
                    <a:p>
                      <a:r>
                        <a:rPr lang="en-GB" sz="1400" i="1" kern="1200" baseline="0" dirty="0" smtClean="0">
                          <a:solidFill>
                            <a:schemeClr val="dk1"/>
                          </a:solidFill>
                          <a:latin typeface="+mn-lt"/>
                          <a:ea typeface="+mn-ea"/>
                          <a:cs typeface="+mn-cs"/>
                        </a:rPr>
                        <a:t>work</a:t>
                      </a:r>
                    </a:p>
                    <a:p>
                      <a:endParaRPr lang="en-GB" sz="1400" i="1" kern="1200" baseline="0" dirty="0" smtClean="0">
                        <a:solidFill>
                          <a:schemeClr val="dk1"/>
                        </a:solidFill>
                        <a:latin typeface="+mn-lt"/>
                        <a:ea typeface="+mn-ea"/>
                        <a:cs typeface="+mn-cs"/>
                      </a:endParaRPr>
                    </a:p>
                  </a:txBody>
                  <a:tcPr/>
                </a:tc>
                <a:tc>
                  <a:txBody>
                    <a:bodyPr/>
                    <a:lstStyle/>
                    <a:p>
                      <a:r>
                        <a:rPr lang="en-US" sz="1400" i="1" dirty="0" smtClean="0"/>
                        <a:t>[25]</a:t>
                      </a:r>
                      <a:endParaRPr lang="en-GB" sz="1400" i="1" dirty="0"/>
                    </a:p>
                  </a:txBody>
                  <a:tcPr/>
                </a:tc>
              </a:tr>
            </a:tbl>
          </a:graphicData>
        </a:graphic>
      </p:graphicFrame>
      <p:sp>
        <p:nvSpPr>
          <p:cNvPr id="9" name="TextBox 8"/>
          <p:cNvSpPr txBox="1"/>
          <p:nvPr/>
        </p:nvSpPr>
        <p:spPr>
          <a:xfrm>
            <a:off x="2590800" y="5562600"/>
            <a:ext cx="2717411" cy="338554"/>
          </a:xfrm>
          <a:prstGeom prst="rect">
            <a:avLst/>
          </a:prstGeom>
          <a:noFill/>
        </p:spPr>
        <p:txBody>
          <a:bodyPr wrap="none" rtlCol="0">
            <a:spAutoFit/>
          </a:bodyPr>
          <a:lstStyle/>
          <a:p>
            <a:r>
              <a:rPr lang="da-DK" i="1" dirty="0" smtClean="0"/>
              <a:t>* Optimization approach</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Methods</a:t>
            </a:r>
            <a:br>
              <a:rPr lang="da-DK" dirty="0" smtClean="0"/>
            </a:br>
            <a:r>
              <a:rPr lang="da-DK" dirty="0" smtClean="0"/>
              <a:t>for calculations of</a:t>
            </a:r>
            <a:br>
              <a:rPr lang="da-DK" dirty="0" smtClean="0"/>
            </a:br>
            <a:r>
              <a:rPr lang="da-DK" dirty="0" smtClean="0"/>
              <a:t>End-to-end delays (3)</a:t>
            </a:r>
            <a:endParaRPr lang="en-US" dirty="0"/>
          </a:p>
        </p:txBody>
      </p:sp>
      <p:sp>
        <p:nvSpPr>
          <p:cNvPr id="8" name="Content Placeholder 4"/>
          <p:cNvSpPr txBox="1">
            <a:spLocks/>
          </p:cNvSpPr>
          <p:nvPr/>
        </p:nvSpPr>
        <p:spPr>
          <a:xfrm>
            <a:off x="609600" y="1600200"/>
            <a:ext cx="7772400" cy="4565650"/>
          </a:xfrm>
          <a:prstGeom prst="rect">
            <a:avLst/>
          </a:prstGeom>
        </p:spPr>
        <p:txBody>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9" name="Content Placeholder 8"/>
          <p:cNvGraphicFramePr>
            <a:graphicFrameLocks/>
          </p:cNvGraphicFramePr>
          <p:nvPr/>
        </p:nvGraphicFramePr>
        <p:xfrm>
          <a:off x="609600" y="1600200"/>
          <a:ext cx="7772400" cy="4058920"/>
        </p:xfrm>
        <a:graphic>
          <a:graphicData uri="http://schemas.openxmlformats.org/drawingml/2006/table">
            <a:tbl>
              <a:tblPr firstRow="1" bandRow="1">
                <a:tableStyleId>{775DCB02-9BB8-47FD-8907-85C794F793BA}</a:tableStyleId>
              </a:tblPr>
              <a:tblGrid>
                <a:gridCol w="1943100"/>
                <a:gridCol w="1943100"/>
                <a:gridCol w="2133600"/>
                <a:gridCol w="1752600"/>
              </a:tblGrid>
              <a:tr h="370840">
                <a:tc>
                  <a:txBody>
                    <a:bodyPr/>
                    <a:lstStyle/>
                    <a:p>
                      <a:r>
                        <a:rPr lang="en-US" dirty="0" smtClean="0"/>
                        <a:t>Method name</a:t>
                      </a:r>
                      <a:endParaRPr lang="en-GB" dirty="0"/>
                    </a:p>
                  </a:txBody>
                  <a:tcPr/>
                </a:tc>
                <a:tc>
                  <a:txBody>
                    <a:bodyPr/>
                    <a:lstStyle/>
                    <a:p>
                      <a:r>
                        <a:rPr lang="en-US" dirty="0" smtClean="0"/>
                        <a:t>Advantages</a:t>
                      </a:r>
                      <a:endParaRPr lang="en-GB" dirty="0"/>
                    </a:p>
                  </a:txBody>
                  <a:tcPr/>
                </a:tc>
                <a:tc>
                  <a:txBody>
                    <a:bodyPr/>
                    <a:lstStyle/>
                    <a:p>
                      <a:r>
                        <a:rPr lang="en-US" dirty="0" smtClean="0"/>
                        <a:t>Disadvantages</a:t>
                      </a:r>
                      <a:endParaRPr lang="en-GB" dirty="0"/>
                    </a:p>
                  </a:txBody>
                  <a:tcPr/>
                </a:tc>
                <a:tc>
                  <a:txBody>
                    <a:bodyPr/>
                    <a:lstStyle/>
                    <a:p>
                      <a:r>
                        <a:rPr lang="en-US" dirty="0" smtClean="0"/>
                        <a:t>References</a:t>
                      </a:r>
                      <a:endParaRPr lang="en-GB" dirty="0"/>
                    </a:p>
                  </a:txBody>
                  <a:tcPr/>
                </a:tc>
              </a:tr>
              <a:tr h="370840">
                <a:tc>
                  <a:txBody>
                    <a:bodyPr/>
                    <a:lstStyle/>
                    <a:p>
                      <a:r>
                        <a:rPr lang="en-GB" sz="1400" i="1" kern="1200" baseline="0" dirty="0" smtClean="0">
                          <a:solidFill>
                            <a:schemeClr val="dk1"/>
                          </a:solidFill>
                          <a:latin typeface="+mn-lt"/>
                          <a:ea typeface="+mn-ea"/>
                          <a:cs typeface="+mn-cs"/>
                        </a:rPr>
                        <a:t>Heuristic optimization methods over network calculus with priority</a:t>
                      </a:r>
                    </a:p>
                    <a:p>
                      <a:r>
                        <a:rPr lang="en-GB" sz="1400" i="1" kern="1200" baseline="0" dirty="0" smtClean="0">
                          <a:solidFill>
                            <a:schemeClr val="dk1"/>
                          </a:solidFill>
                          <a:latin typeface="+mn-lt"/>
                          <a:ea typeface="+mn-ea"/>
                          <a:cs typeface="+mn-cs"/>
                        </a:rPr>
                        <a:t>assignments</a:t>
                      </a:r>
                      <a:r>
                        <a:rPr lang="en-GB" sz="1400" i="1" kern="1200" baseline="0" dirty="0" smtClean="0">
                          <a:solidFill>
                            <a:schemeClr val="dk1"/>
                          </a:solidFill>
                          <a:latin typeface="+mn-lt"/>
                          <a:ea typeface="+mn-ea"/>
                          <a:cs typeface="+mn-cs"/>
                        </a:rPr>
                        <a:t>*</a:t>
                      </a:r>
                    </a:p>
                  </a:txBody>
                  <a:tcPr/>
                </a:tc>
                <a:tc>
                  <a:txBody>
                    <a:bodyPr/>
                    <a:lstStyle/>
                    <a:p>
                      <a:r>
                        <a:rPr lang="en-GB" sz="1400" i="1" kern="1200" baseline="0" dirty="0" smtClean="0">
                          <a:solidFill>
                            <a:schemeClr val="dk1"/>
                          </a:solidFill>
                          <a:latin typeface="+mn-lt"/>
                          <a:ea typeface="+mn-ea"/>
                          <a:cs typeface="+mn-cs"/>
                        </a:rPr>
                        <a:t>Tighter experimental results for the bounds compared</a:t>
                      </a:r>
                    </a:p>
                    <a:p>
                      <a:r>
                        <a:rPr lang="en-GB" sz="1400" i="1" kern="1200" baseline="0" dirty="0" smtClean="0">
                          <a:solidFill>
                            <a:schemeClr val="dk1"/>
                          </a:solidFill>
                          <a:latin typeface="+mn-lt"/>
                          <a:ea typeface="+mn-ea"/>
                          <a:cs typeface="+mn-cs"/>
                        </a:rPr>
                        <a:t>to the network calculus method</a:t>
                      </a:r>
                      <a:endParaRPr lang="en-GB" sz="1400" i="1" dirty="0"/>
                    </a:p>
                  </a:txBody>
                  <a:tcPr/>
                </a:tc>
                <a:tc>
                  <a:txBody>
                    <a:bodyPr/>
                    <a:lstStyle/>
                    <a:p>
                      <a:r>
                        <a:rPr lang="en-GB" sz="1400" i="1" kern="1200" baseline="0" dirty="0" smtClean="0">
                          <a:solidFill>
                            <a:schemeClr val="dk1"/>
                          </a:solidFill>
                          <a:latin typeface="+mn-lt"/>
                          <a:ea typeface="+mn-ea"/>
                          <a:cs typeface="+mn-cs"/>
                        </a:rPr>
                        <a:t>Requires a lot of experimental</a:t>
                      </a:r>
                    </a:p>
                    <a:p>
                      <a:r>
                        <a:rPr lang="en-GB" sz="1400" i="1" kern="1200" baseline="0" dirty="0" smtClean="0">
                          <a:solidFill>
                            <a:schemeClr val="dk1"/>
                          </a:solidFill>
                          <a:latin typeface="+mn-lt"/>
                          <a:ea typeface="+mn-ea"/>
                          <a:cs typeface="+mn-cs"/>
                        </a:rPr>
                        <a:t>work and the results</a:t>
                      </a:r>
                    </a:p>
                    <a:p>
                      <a:r>
                        <a:rPr lang="en-GB" sz="1400" i="1" kern="1200" baseline="0" dirty="0" smtClean="0">
                          <a:solidFill>
                            <a:schemeClr val="dk1"/>
                          </a:solidFill>
                          <a:latin typeface="+mn-lt"/>
                          <a:ea typeface="+mn-ea"/>
                          <a:cs typeface="+mn-cs"/>
                        </a:rPr>
                        <a:t>are not comparable</a:t>
                      </a:r>
                    </a:p>
                    <a:p>
                      <a:r>
                        <a:rPr lang="en-GB" sz="1400" i="1" kern="1200" baseline="0" dirty="0" smtClean="0">
                          <a:solidFill>
                            <a:schemeClr val="dk1"/>
                          </a:solidFill>
                          <a:latin typeface="+mn-lt"/>
                          <a:ea typeface="+mn-ea"/>
                          <a:cs typeface="+mn-cs"/>
                        </a:rPr>
                        <a:t>with whose any other approach</a:t>
                      </a:r>
                      <a:endParaRPr lang="en-GB" sz="1400" i="1" kern="1200" dirty="0" smtClean="0">
                        <a:solidFill>
                          <a:schemeClr val="dk1"/>
                        </a:solidFill>
                        <a:latin typeface="+mn-lt"/>
                        <a:ea typeface="+mn-ea"/>
                        <a:cs typeface="+mn-cs"/>
                      </a:endParaRPr>
                    </a:p>
                  </a:txBody>
                  <a:tcPr/>
                </a:tc>
                <a:tc>
                  <a:txBody>
                    <a:bodyPr/>
                    <a:lstStyle/>
                    <a:p>
                      <a:r>
                        <a:rPr lang="en-US" sz="1400" i="1" dirty="0" smtClean="0"/>
                        <a:t>[25]</a:t>
                      </a:r>
                      <a:endParaRPr lang="en-GB" sz="1400" i="1" dirty="0"/>
                    </a:p>
                  </a:txBody>
                  <a:tcPr/>
                </a:tc>
              </a:tr>
              <a:tr h="370840">
                <a:tc>
                  <a:txBody>
                    <a:bodyPr/>
                    <a:lstStyle/>
                    <a:p>
                      <a:r>
                        <a:rPr lang="en-GB" sz="1400" i="1" kern="1200" baseline="0" dirty="0" smtClean="0">
                          <a:solidFill>
                            <a:schemeClr val="dk1"/>
                          </a:solidFill>
                          <a:latin typeface="+mn-lt"/>
                          <a:ea typeface="+mn-ea"/>
                          <a:cs typeface="+mn-cs"/>
                        </a:rPr>
                        <a:t>Stochastic network calculus with priority assignments*</a:t>
                      </a:r>
                    </a:p>
                  </a:txBody>
                  <a:tcPr/>
                </a:tc>
                <a:tc>
                  <a:txBody>
                    <a:bodyPr/>
                    <a:lstStyle/>
                    <a:p>
                      <a:r>
                        <a:rPr lang="en-GB" sz="1400" i="1" kern="1200" baseline="0" dirty="0" smtClean="0">
                          <a:solidFill>
                            <a:schemeClr val="dk1"/>
                          </a:solidFill>
                          <a:latin typeface="+mn-lt"/>
                          <a:ea typeface="+mn-ea"/>
                          <a:cs typeface="+mn-cs"/>
                        </a:rPr>
                        <a:t>Enables priorities to be set</a:t>
                      </a:r>
                    </a:p>
                    <a:p>
                      <a:r>
                        <a:rPr lang="en-GB" sz="1400" i="1" kern="1200" baseline="0" dirty="0" smtClean="0">
                          <a:solidFill>
                            <a:schemeClr val="dk1"/>
                          </a:solidFill>
                          <a:latin typeface="+mn-lt"/>
                          <a:ea typeface="+mn-ea"/>
                          <a:cs typeface="+mn-cs"/>
                        </a:rPr>
                        <a:t>for the traffic flows</a:t>
                      </a:r>
                      <a:endParaRPr lang="en-GB" sz="1400" i="1" kern="1200" dirty="0" smtClean="0">
                        <a:solidFill>
                          <a:schemeClr val="dk1"/>
                        </a:solidFill>
                        <a:latin typeface="+mn-lt"/>
                        <a:ea typeface="+mn-ea"/>
                        <a:cs typeface="+mn-cs"/>
                      </a:endParaRPr>
                    </a:p>
                  </a:txBody>
                  <a:tcPr/>
                </a:tc>
                <a:tc>
                  <a:txBody>
                    <a:bodyPr/>
                    <a:lstStyle/>
                    <a:p>
                      <a:r>
                        <a:rPr lang="en-GB" sz="1400" i="1" kern="1200" baseline="0" dirty="0" smtClean="0">
                          <a:solidFill>
                            <a:schemeClr val="dk1"/>
                          </a:solidFill>
                          <a:latin typeface="+mn-lt"/>
                          <a:ea typeface="+mn-ea"/>
                          <a:cs typeface="+mn-cs"/>
                        </a:rPr>
                        <a:t>The results are not comparable</a:t>
                      </a:r>
                    </a:p>
                    <a:p>
                      <a:r>
                        <a:rPr lang="en-GB" sz="1400" i="1" kern="1200" baseline="0" dirty="0" smtClean="0">
                          <a:solidFill>
                            <a:schemeClr val="dk1"/>
                          </a:solidFill>
                          <a:latin typeface="+mn-lt"/>
                          <a:ea typeface="+mn-ea"/>
                          <a:cs typeface="+mn-cs"/>
                        </a:rPr>
                        <a:t>with those of any</a:t>
                      </a:r>
                    </a:p>
                    <a:p>
                      <a:r>
                        <a:rPr lang="en-GB" sz="1400" i="1" kern="1200" baseline="0" dirty="0" smtClean="0">
                          <a:solidFill>
                            <a:schemeClr val="dk1"/>
                          </a:solidFill>
                          <a:latin typeface="+mn-lt"/>
                          <a:ea typeface="+mn-ea"/>
                          <a:cs typeface="+mn-cs"/>
                        </a:rPr>
                        <a:t>other method</a:t>
                      </a:r>
                      <a:endParaRPr lang="en-GB" sz="1400" i="1" kern="1200" dirty="0" smtClean="0">
                        <a:solidFill>
                          <a:schemeClr val="dk1"/>
                        </a:solidFill>
                        <a:latin typeface="+mn-lt"/>
                        <a:ea typeface="+mn-ea"/>
                        <a:cs typeface="+mn-cs"/>
                      </a:endParaRPr>
                    </a:p>
                  </a:txBody>
                  <a:tcPr/>
                </a:tc>
                <a:tc>
                  <a:txBody>
                    <a:bodyPr/>
                    <a:lstStyle/>
                    <a:p>
                      <a:r>
                        <a:rPr lang="en-US" sz="1400" i="1" dirty="0" smtClean="0"/>
                        <a:t>[18]</a:t>
                      </a:r>
                      <a:endParaRPr lang="en-GB" sz="1400" i="1" dirty="0"/>
                    </a:p>
                  </a:txBody>
                  <a:tcPr/>
                </a:tc>
              </a:tr>
              <a:tr h="370840">
                <a:tc>
                  <a:txBody>
                    <a:bodyPr/>
                    <a:lstStyle/>
                    <a:p>
                      <a:r>
                        <a:rPr lang="en-GB" sz="1400" kern="1200" baseline="0" dirty="0" smtClean="0">
                          <a:solidFill>
                            <a:schemeClr val="dk1"/>
                          </a:solidFill>
                          <a:latin typeface="+mn-lt"/>
                          <a:ea typeface="+mn-ea"/>
                          <a:cs typeface="+mn-cs"/>
                        </a:rPr>
                        <a:t>Trajectory approach</a:t>
                      </a:r>
                    </a:p>
                  </a:txBody>
                  <a:tcPr/>
                </a:tc>
                <a:tc>
                  <a:txBody>
                    <a:bodyPr/>
                    <a:lstStyle/>
                    <a:p>
                      <a:r>
                        <a:rPr lang="en-GB" sz="1400" kern="1200" baseline="0" dirty="0" smtClean="0">
                          <a:solidFill>
                            <a:schemeClr val="dk1"/>
                          </a:solidFill>
                          <a:latin typeface="+mn-lt"/>
                          <a:ea typeface="+mn-ea"/>
                          <a:cs typeface="+mn-cs"/>
                        </a:rPr>
                        <a:t>Easy to understand and to implement; Shows tighter</a:t>
                      </a:r>
                    </a:p>
                    <a:p>
                      <a:r>
                        <a:rPr lang="en-GB" sz="1400" kern="1200" baseline="0" dirty="0" smtClean="0">
                          <a:solidFill>
                            <a:schemeClr val="dk1"/>
                          </a:solidFill>
                          <a:latin typeface="+mn-lt"/>
                          <a:ea typeface="+mn-ea"/>
                          <a:cs typeface="+mn-cs"/>
                        </a:rPr>
                        <a:t>bounds than the network calculus approach</a:t>
                      </a:r>
                    </a:p>
                  </a:txBody>
                  <a:tcPr/>
                </a:tc>
                <a:tc>
                  <a:txBody>
                    <a:bodyPr/>
                    <a:lstStyle/>
                    <a:p>
                      <a:r>
                        <a:rPr lang="en-GB" sz="1400" kern="1200" baseline="0" dirty="0" smtClean="0">
                          <a:solidFill>
                            <a:schemeClr val="dk1"/>
                          </a:solidFill>
                          <a:latin typeface="+mn-lt"/>
                          <a:ea typeface="+mn-ea"/>
                          <a:cs typeface="+mn-cs"/>
                        </a:rPr>
                        <a:t>Analysis includes</a:t>
                      </a:r>
                    </a:p>
                    <a:p>
                      <a:r>
                        <a:rPr lang="en-GB" sz="1400" kern="1200" baseline="0" dirty="0" smtClean="0">
                          <a:solidFill>
                            <a:schemeClr val="dk1"/>
                          </a:solidFill>
                          <a:latin typeface="+mn-lt"/>
                          <a:ea typeface="+mn-ea"/>
                          <a:cs typeface="+mn-cs"/>
                        </a:rPr>
                        <a:t>pessimism which</a:t>
                      </a:r>
                    </a:p>
                    <a:p>
                      <a:r>
                        <a:rPr lang="en-GB" sz="1400" kern="1200" baseline="0" dirty="0" smtClean="0">
                          <a:solidFill>
                            <a:schemeClr val="dk1"/>
                          </a:solidFill>
                          <a:latin typeface="+mn-lt"/>
                          <a:ea typeface="+mn-ea"/>
                          <a:cs typeface="+mn-cs"/>
                        </a:rPr>
                        <a:t>cannot be avoided owing to the nature of the method</a:t>
                      </a:r>
                    </a:p>
                  </a:txBody>
                  <a:tcPr/>
                </a:tc>
                <a:tc>
                  <a:txBody>
                    <a:bodyPr/>
                    <a:lstStyle/>
                    <a:p>
                      <a:r>
                        <a:rPr lang="en-US" sz="1400" dirty="0" smtClean="0"/>
                        <a:t>[26]</a:t>
                      </a:r>
                      <a:endParaRPr lang="en-GB" sz="1400" dirty="0"/>
                    </a:p>
                  </a:txBody>
                  <a:tcPr/>
                </a:tc>
              </a:tr>
            </a:tbl>
          </a:graphicData>
        </a:graphic>
      </p:graphicFrame>
      <p:sp>
        <p:nvSpPr>
          <p:cNvPr id="10" name="TextBox 9"/>
          <p:cNvSpPr txBox="1"/>
          <p:nvPr/>
        </p:nvSpPr>
        <p:spPr>
          <a:xfrm>
            <a:off x="4191000" y="5867400"/>
            <a:ext cx="1143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Selected approach</a:t>
            </a:r>
            <a:endParaRPr lang="en-US" dirty="0"/>
          </a:p>
        </p:txBody>
      </p:sp>
      <p:cxnSp>
        <p:nvCxnSpPr>
          <p:cNvPr id="11" name="Straight Arrow Connector 15"/>
          <p:cNvCxnSpPr>
            <a:stCxn id="10" idx="1"/>
          </p:cNvCxnSpPr>
          <p:nvPr/>
        </p:nvCxnSpPr>
        <p:spPr bwMode="auto">
          <a:xfrm rot="10800000">
            <a:off x="1676400" y="4495800"/>
            <a:ext cx="2514600" cy="1663988"/>
          </a:xfrm>
          <a:prstGeom prst="bentConnector3">
            <a:avLst>
              <a:gd name="adj1" fmla="val 73256"/>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2590800" y="5562600"/>
            <a:ext cx="2717411" cy="338554"/>
          </a:xfrm>
          <a:prstGeom prst="rect">
            <a:avLst/>
          </a:prstGeom>
          <a:noFill/>
        </p:spPr>
        <p:txBody>
          <a:bodyPr wrap="none" rtlCol="0">
            <a:spAutoFit/>
          </a:bodyPr>
          <a:lstStyle/>
          <a:p>
            <a:r>
              <a:rPr lang="da-DK" i="1" dirty="0" smtClean="0"/>
              <a:t>* Optimization approach</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Trajectory Approach</a:t>
            </a:r>
            <a:br>
              <a:rPr lang="da-DK" dirty="0" smtClean="0"/>
            </a:br>
            <a:r>
              <a:rPr lang="da-DK" sz="1600" dirty="0" smtClean="0"/>
              <a:t>What the approach is calculating?</a:t>
            </a:r>
            <a:r>
              <a:rPr lang="da-DK" dirty="0" smtClean="0"/>
              <a:t/>
            </a:r>
            <a:br>
              <a:rPr lang="da-DK" dirty="0" smtClean="0"/>
            </a:b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1371600" y="1447800"/>
            <a:ext cx="4543424" cy="2205037"/>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6096000" y="2057400"/>
            <a:ext cx="1781175" cy="1228725"/>
          </a:xfrm>
          <a:prstGeom prst="rect">
            <a:avLst/>
          </a:prstGeom>
          <a:noFill/>
          <a:ln w="9525">
            <a:noFill/>
            <a:miter lim="800000"/>
            <a:headEnd/>
            <a:tailEnd/>
          </a:ln>
        </p:spPr>
      </p:pic>
      <p:sp>
        <p:nvSpPr>
          <p:cNvPr id="11" name="TextBox 10"/>
          <p:cNvSpPr txBox="1"/>
          <p:nvPr/>
        </p:nvSpPr>
        <p:spPr>
          <a:xfrm>
            <a:off x="6019800" y="685800"/>
            <a:ext cx="7620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Input</a:t>
            </a:r>
            <a:endParaRPr lang="en-US" b="1" i="1" dirty="0">
              <a:latin typeface="Calisto MT" pitchFamily="18" charset="0"/>
            </a:endParaRPr>
          </a:p>
        </p:txBody>
      </p:sp>
      <p:cxnSp>
        <p:nvCxnSpPr>
          <p:cNvPr id="12" name="Straight Arrow Connector 11"/>
          <p:cNvCxnSpPr/>
          <p:nvPr/>
        </p:nvCxnSpPr>
        <p:spPr bwMode="auto">
          <a:xfrm rot="16200000" flipH="1">
            <a:off x="6320999" y="1222803"/>
            <a:ext cx="997805" cy="53340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bwMode="auto">
          <a:xfrm rot="5400000">
            <a:off x="5410202" y="1066802"/>
            <a:ext cx="914401" cy="761999"/>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0" name="Content Placeholder 1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GB" dirty="0" smtClean="0"/>
              <a:t>The approach is based on the analysis of the worst-case scenario for a packet on the basis of its trajectory through the nodes in the network.</a:t>
            </a:r>
          </a:p>
          <a:p>
            <a:endParaRPr lang="en-GB" dirty="0" smtClean="0"/>
          </a:p>
          <a:p>
            <a:r>
              <a:rPr lang="en-GB" dirty="0" smtClean="0"/>
              <a:t>It considers the </a:t>
            </a:r>
            <a:r>
              <a:rPr lang="en-GB" u="sng" dirty="0" smtClean="0"/>
              <a:t>longest </a:t>
            </a:r>
            <a:r>
              <a:rPr lang="en-GB" u="sng" dirty="0" smtClean="0"/>
              <a:t>calculated busy </a:t>
            </a:r>
            <a:r>
              <a:rPr lang="en-GB" u="sng" dirty="0" smtClean="0"/>
              <a:t>period </a:t>
            </a:r>
            <a:r>
              <a:rPr lang="en-GB" dirty="0" smtClean="0"/>
              <a:t>of a message </a:t>
            </a:r>
            <a:r>
              <a:rPr lang="en-GB" dirty="0" smtClean="0"/>
              <a:t/>
            </a:r>
            <a:br>
              <a:rPr lang="en-GB" dirty="0" smtClean="0"/>
            </a:br>
            <a:r>
              <a:rPr lang="en-GB" dirty="0" smtClean="0"/>
              <a:t>(</a:t>
            </a:r>
            <a:r>
              <a:rPr lang="en-GB" dirty="0" smtClean="0"/>
              <a:t>i.e. all other possible transmissions before the current one or in other words a period of time in which there is at least one message for transmission before the current one in the output buffer of a switch.).</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Trajectory Approach</a:t>
            </a:r>
            <a:br>
              <a:rPr lang="da-DK" dirty="0" smtClean="0"/>
            </a:br>
            <a:r>
              <a:rPr lang="da-DK" sz="1600" dirty="0" smtClean="0"/>
              <a:t>What the approach is calculating? </a:t>
            </a:r>
            <a:r>
              <a:rPr lang="da-DK" sz="1400" dirty="0" smtClean="0"/>
              <a:t/>
            </a:r>
            <a:br>
              <a:rPr lang="da-DK" sz="1400" dirty="0" smtClean="0"/>
            </a:br>
            <a:endParaRPr lang="en-US" dirty="0"/>
          </a:p>
        </p:txBody>
      </p:sp>
      <p:sp>
        <p:nvSpPr>
          <p:cNvPr id="5" name="Content Placeholder 4"/>
          <p:cNvSpPr>
            <a:spLocks noGrp="1"/>
          </p:cNvSpPr>
          <p:nvPr>
            <p:ph idx="1"/>
          </p:nvPr>
        </p:nvSpPr>
        <p:spPr/>
        <p:txBody>
          <a:bodyPr/>
          <a:lstStyle/>
          <a:p>
            <a:r>
              <a:rPr lang="en-US" dirty="0" smtClean="0"/>
              <a:t>In the terms of the example the situation can be presented as the following:</a:t>
            </a:r>
            <a:endParaRPr lang="en-GB"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5" name="Picture 3"/>
          <p:cNvPicPr>
            <a:picLocks noChangeAspect="1" noChangeArrowheads="1"/>
          </p:cNvPicPr>
          <p:nvPr/>
        </p:nvPicPr>
        <p:blipFill>
          <a:blip r:embed="rId12" cstate="print"/>
          <a:srcRect/>
          <a:stretch>
            <a:fillRect/>
          </a:stretch>
        </p:blipFill>
        <p:spPr bwMode="auto">
          <a:xfrm>
            <a:off x="2133601" y="2057400"/>
            <a:ext cx="4876800" cy="4405977"/>
          </a:xfrm>
          <a:prstGeom prst="rect">
            <a:avLst/>
          </a:prstGeom>
          <a:noFill/>
          <a:ln w="9525">
            <a:noFill/>
            <a:miter lim="800000"/>
            <a:headEnd/>
            <a:tailEnd/>
          </a:ln>
        </p:spPr>
      </p:pic>
      <p:sp>
        <p:nvSpPr>
          <p:cNvPr id="11" name="TextBox 10"/>
          <p:cNvSpPr txBox="1"/>
          <p:nvPr/>
        </p:nvSpPr>
        <p:spPr>
          <a:xfrm>
            <a:off x="6705600" y="2133600"/>
            <a:ext cx="14478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Busy Period</a:t>
            </a:r>
            <a:endParaRPr lang="en-US" b="1" i="1" dirty="0">
              <a:latin typeface="Calisto MT" pitchFamily="18" charset="0"/>
            </a:endParaRPr>
          </a:p>
        </p:txBody>
      </p:sp>
      <p:cxnSp>
        <p:nvCxnSpPr>
          <p:cNvPr id="12" name="Straight Arrow Connector 11"/>
          <p:cNvCxnSpPr/>
          <p:nvPr/>
        </p:nvCxnSpPr>
        <p:spPr bwMode="auto">
          <a:xfrm rot="10800000" flipV="1">
            <a:off x="4572001" y="2438400"/>
            <a:ext cx="2590801" cy="106680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rot="10800000" flipV="1">
            <a:off x="3581401" y="2438400"/>
            <a:ext cx="3352803" cy="685799"/>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Trajectory Approach</a:t>
            </a:r>
            <a:br>
              <a:rPr lang="da-DK" dirty="0" smtClean="0"/>
            </a:br>
            <a:r>
              <a:rPr lang="da-DK" sz="1600" dirty="0" smtClean="0"/>
              <a:t>What the approach is calculating? </a:t>
            </a:r>
            <a:r>
              <a:rPr lang="da-DK" sz="1400" dirty="0" smtClean="0"/>
              <a:t/>
            </a:r>
            <a:br>
              <a:rPr lang="da-DK" sz="1400" dirty="0" smtClean="0"/>
            </a:br>
            <a:endParaRPr lang="en-US" dirty="0"/>
          </a:p>
        </p:txBody>
      </p:sp>
      <p:sp>
        <p:nvSpPr>
          <p:cNvPr id="5" name="Content Placeholder 4"/>
          <p:cNvSpPr>
            <a:spLocks noGrp="1"/>
          </p:cNvSpPr>
          <p:nvPr>
            <p:ph idx="1"/>
          </p:nvPr>
        </p:nvSpPr>
        <p:spPr/>
        <p:txBody>
          <a:bodyPr/>
          <a:lstStyle/>
          <a:p>
            <a:r>
              <a:rPr lang="en-US" dirty="0" smtClean="0"/>
              <a:t>Actually, in real the delays are smaller values and almost never reach their peaks:</a:t>
            </a:r>
            <a:endParaRPr lang="en-GB"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8" name="Picture 2"/>
          <p:cNvPicPr>
            <a:picLocks noChangeAspect="1" noChangeArrowheads="1"/>
          </p:cNvPicPr>
          <p:nvPr/>
        </p:nvPicPr>
        <p:blipFill>
          <a:blip r:embed="rId12" cstate="print"/>
          <a:srcRect/>
          <a:stretch>
            <a:fillRect/>
          </a:stretch>
        </p:blipFill>
        <p:spPr bwMode="auto">
          <a:xfrm>
            <a:off x="2133600" y="1981200"/>
            <a:ext cx="5019675" cy="4248150"/>
          </a:xfrm>
          <a:prstGeom prst="rect">
            <a:avLst/>
          </a:prstGeom>
          <a:noFill/>
          <a:ln w="9525">
            <a:noFill/>
            <a:miter lim="800000"/>
            <a:headEnd/>
            <a:tailEnd/>
          </a:ln>
        </p:spPr>
      </p:pic>
      <p:sp>
        <p:nvSpPr>
          <p:cNvPr id="8" name="TextBox 7"/>
          <p:cNvSpPr txBox="1"/>
          <p:nvPr/>
        </p:nvSpPr>
        <p:spPr>
          <a:xfrm>
            <a:off x="6705600" y="2133600"/>
            <a:ext cx="16764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Shorter Busy Period</a:t>
            </a:r>
            <a:endParaRPr lang="en-US" b="1" i="1" dirty="0">
              <a:latin typeface="Calisto MT" pitchFamily="18" charset="0"/>
            </a:endParaRPr>
          </a:p>
        </p:txBody>
      </p:sp>
      <p:cxnSp>
        <p:nvCxnSpPr>
          <p:cNvPr id="9" name="Straight Arrow Connector 8"/>
          <p:cNvCxnSpPr/>
          <p:nvPr/>
        </p:nvCxnSpPr>
        <p:spPr bwMode="auto">
          <a:xfrm rot="10800000" flipV="1">
            <a:off x="4495804" y="2667000"/>
            <a:ext cx="2590797" cy="83820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bwMode="auto">
          <a:xfrm rot="10800000" flipV="1">
            <a:off x="3581402" y="2667000"/>
            <a:ext cx="3505198" cy="45719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da-DK" dirty="0" smtClean="0"/>
              <a:t>Content</a:t>
            </a:r>
            <a:br>
              <a:rPr lang="da-DK" dirty="0" smtClean="0"/>
            </a:br>
            <a:r>
              <a:rPr lang="da-DK" dirty="0" smtClean="0"/>
              <a:t/>
            </a:r>
            <a:br>
              <a:rPr lang="da-DK" dirty="0" smtClean="0"/>
            </a:br>
            <a:endParaRPr lang="en-US" dirty="0"/>
          </a:p>
        </p:txBody>
      </p:sp>
      <p:sp>
        <p:nvSpPr>
          <p:cNvPr id="116739" name="Rectangle 3"/>
          <p:cNvSpPr>
            <a:spLocks noGrp="1" noChangeArrowheads="1"/>
          </p:cNvSpPr>
          <p:nvPr>
            <p:ph type="body" idx="1"/>
          </p:nvPr>
        </p:nvSpPr>
        <p:spPr/>
        <p:txBody>
          <a:bodyPr/>
          <a:lstStyle/>
          <a:p>
            <a:r>
              <a:rPr lang="da-DK" dirty="0" smtClean="0"/>
              <a:t>Project Backlog</a:t>
            </a:r>
          </a:p>
          <a:p>
            <a:r>
              <a:rPr lang="da-DK" dirty="0" smtClean="0"/>
              <a:t>Basics</a:t>
            </a:r>
          </a:p>
          <a:p>
            <a:pPr lvl="1"/>
            <a:r>
              <a:rPr lang="da-DK" dirty="0" smtClean="0"/>
              <a:t>IMA, TTEthernet, AFDX</a:t>
            </a:r>
          </a:p>
          <a:p>
            <a:r>
              <a:rPr lang="da-DK" dirty="0" smtClean="0"/>
              <a:t>Motivation </a:t>
            </a:r>
          </a:p>
          <a:p>
            <a:pPr lvl="1"/>
            <a:r>
              <a:rPr lang="da-DK" dirty="0" smtClean="0"/>
              <a:t>Architectures, Constraints, Problem Definition</a:t>
            </a:r>
          </a:p>
          <a:p>
            <a:r>
              <a:rPr lang="da-DK" dirty="0" smtClean="0"/>
              <a:t>End-to-end Analysis </a:t>
            </a:r>
          </a:p>
          <a:p>
            <a:pPr lvl="1"/>
            <a:r>
              <a:rPr lang="da-DK" dirty="0" smtClean="0"/>
              <a:t>Prelimenary Analysis</a:t>
            </a:r>
          </a:p>
          <a:p>
            <a:r>
              <a:rPr lang="da-DK" dirty="0" smtClean="0"/>
              <a:t>Approaches</a:t>
            </a:r>
          </a:p>
          <a:p>
            <a:r>
              <a:rPr lang="da-DK" dirty="0" smtClean="0"/>
              <a:t>Trajectory Approach</a:t>
            </a:r>
          </a:p>
          <a:p>
            <a:pPr lvl="1"/>
            <a:r>
              <a:rPr lang="da-DK" dirty="0" smtClean="0"/>
              <a:t>Formula</a:t>
            </a:r>
          </a:p>
          <a:p>
            <a:pPr lvl="1"/>
            <a:r>
              <a:rPr lang="da-DK" dirty="0" smtClean="0"/>
              <a:t>(II) Indirect Influence and Time-Triggered (TT) influence</a:t>
            </a:r>
          </a:p>
          <a:p>
            <a:r>
              <a:rPr lang="da-DK" dirty="0" smtClean="0"/>
              <a:t>Case Studies</a:t>
            </a:r>
          </a:p>
          <a:p>
            <a:pPr lvl="1"/>
            <a:r>
              <a:rPr lang="da-DK" dirty="0" smtClean="0"/>
              <a:t>Results</a:t>
            </a:r>
          </a:p>
          <a:p>
            <a:r>
              <a:rPr lang="da-DK" dirty="0" smtClean="0"/>
              <a:t>Implementation</a:t>
            </a:r>
          </a:p>
          <a:p>
            <a:pPr lvl="1"/>
            <a:r>
              <a:rPr lang="da-DK" dirty="0" smtClean="0"/>
              <a:t>Algorithm explanation</a:t>
            </a:r>
          </a:p>
          <a:p>
            <a:r>
              <a:rPr lang="da-DK" dirty="0" smtClean="0"/>
              <a:t>Directions for further development</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Trajectory Approach</a:t>
            </a:r>
            <a:br>
              <a:rPr lang="da-DK" dirty="0" smtClean="0"/>
            </a:br>
            <a:r>
              <a:rPr lang="da-DK" sz="1600" dirty="0" smtClean="0"/>
              <a:t>What the approach is calculating? </a:t>
            </a:r>
            <a:r>
              <a:rPr lang="da-DK" sz="1400" dirty="0" smtClean="0"/>
              <a:t/>
            </a:r>
            <a:br>
              <a:rPr lang="da-DK" sz="1400" dirty="0" smtClean="0"/>
            </a:b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6705600" y="2133600"/>
            <a:ext cx="16764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Shorter Busy Period</a:t>
            </a:r>
            <a:endParaRPr lang="en-US" b="1" i="1" dirty="0">
              <a:latin typeface="Calisto MT" pitchFamily="18" charset="0"/>
            </a:endParaRPr>
          </a:p>
        </p:txBody>
      </p:sp>
      <p:pic>
        <p:nvPicPr>
          <p:cNvPr id="5124" name="Picture 4"/>
          <p:cNvPicPr>
            <a:picLocks noChangeAspect="1" noChangeArrowheads="1"/>
          </p:cNvPicPr>
          <p:nvPr/>
        </p:nvPicPr>
        <p:blipFill>
          <a:blip r:embed="rId12" cstate="print"/>
          <a:srcRect/>
          <a:stretch>
            <a:fillRect/>
          </a:stretch>
        </p:blipFill>
        <p:spPr bwMode="auto">
          <a:xfrm>
            <a:off x="1371600" y="2590800"/>
            <a:ext cx="4648200" cy="2085975"/>
          </a:xfrm>
          <a:prstGeom prst="rect">
            <a:avLst/>
          </a:prstGeom>
          <a:noFill/>
          <a:ln w="9525">
            <a:noFill/>
            <a:miter lim="800000"/>
            <a:headEnd/>
            <a:tailEnd/>
          </a:ln>
        </p:spPr>
      </p:pic>
      <p:cxnSp>
        <p:nvCxnSpPr>
          <p:cNvPr id="9" name="Straight Arrow Connector 8"/>
          <p:cNvCxnSpPr/>
          <p:nvPr/>
        </p:nvCxnSpPr>
        <p:spPr bwMode="auto">
          <a:xfrm rot="10800000" flipV="1">
            <a:off x="2971800" y="2667000"/>
            <a:ext cx="4190998" cy="9144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bwMode="auto">
          <a:xfrm rot="10800000" flipV="1">
            <a:off x="3429000" y="2667000"/>
            <a:ext cx="3657600" cy="457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bwMode="auto">
          <a:xfrm rot="10800000" flipV="1">
            <a:off x="4724400" y="2667000"/>
            <a:ext cx="2438402" cy="1219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bwMode="auto">
          <a:xfrm rot="10800000" flipV="1">
            <a:off x="4114800" y="2667000"/>
            <a:ext cx="3124198" cy="1828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5" name="Content Placeholder 4"/>
          <p:cNvSpPr>
            <a:spLocks noGrp="1"/>
          </p:cNvSpPr>
          <p:nvPr>
            <p:ph idx="1"/>
          </p:nvPr>
        </p:nvSpPr>
        <p:spPr/>
        <p:txBody>
          <a:bodyPr/>
          <a:lstStyle/>
          <a:p>
            <a:r>
              <a:rPr lang="en-US" dirty="0" smtClean="0"/>
              <a:t>The approach is called “Trajectory” because describes the delay of the messages per its trajectory according the figure: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Where </a:t>
            </a:r>
            <a:r>
              <a:rPr lang="en-GB" dirty="0" smtClean="0"/>
              <a:t>f(N)- the first packet processed in the busy period in node N and p(N-1) the first packet processed between f(N) and the packet in which we are interested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Prelimenary Formula for calculation of the Rate-Constrained (RC) message</a:t>
            </a:r>
            <a:br>
              <a:rPr lang="da-DK" dirty="0" smtClean="0"/>
            </a:br>
            <a:r>
              <a:rPr lang="da-DK" dirty="0" smtClean="0"/>
              <a:t>delays</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Arrow Connector 10"/>
          <p:cNvCxnSpPr/>
          <p:nvPr/>
        </p:nvCxnSpPr>
        <p:spPr bwMode="auto">
          <a:xfrm rot="5400000" flipH="1" flipV="1">
            <a:off x="1028700" y="2324100"/>
            <a:ext cx="609600"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0" y="2819400"/>
            <a:ext cx="2743200" cy="584775"/>
          </a:xfrm>
          <a:prstGeom prst="rect">
            <a:avLst/>
          </a:prstGeom>
          <a:noFill/>
        </p:spPr>
        <p:txBody>
          <a:bodyPr wrap="square" rtlCol="0">
            <a:spAutoFit/>
          </a:bodyPr>
          <a:lstStyle/>
          <a:p>
            <a:r>
              <a:rPr lang="da-DK" dirty="0" smtClean="0"/>
              <a:t>Total end-to-end delay of message F</a:t>
            </a:r>
            <a:r>
              <a:rPr lang="da-DK" baseline="-25000" dirty="0" smtClean="0"/>
              <a:t>pm</a:t>
            </a:r>
            <a:endParaRPr lang="en-US" dirty="0"/>
          </a:p>
        </p:txBody>
      </p:sp>
      <p:pic>
        <p:nvPicPr>
          <p:cNvPr id="1026" name="Picture 2"/>
          <p:cNvPicPr>
            <a:picLocks noChangeAspect="1" noChangeArrowheads="1"/>
          </p:cNvPicPr>
          <p:nvPr/>
        </p:nvPicPr>
        <p:blipFill>
          <a:blip r:embed="rId13" cstate="print"/>
          <a:srcRect/>
          <a:stretch>
            <a:fillRect/>
          </a:stretch>
        </p:blipFill>
        <p:spPr bwMode="auto">
          <a:xfrm>
            <a:off x="1600200" y="1524000"/>
            <a:ext cx="6324600" cy="660779"/>
          </a:xfrm>
          <a:prstGeom prst="rect">
            <a:avLst/>
          </a:prstGeom>
          <a:noFill/>
          <a:ln w="9525">
            <a:noFill/>
            <a:miter lim="800000"/>
            <a:headEnd/>
            <a:tailEnd/>
          </a:ln>
        </p:spPr>
      </p:pic>
      <p:pic>
        <p:nvPicPr>
          <p:cNvPr id="1027" name="Picture 3"/>
          <p:cNvPicPr>
            <a:picLocks noChangeAspect="1" noChangeArrowheads="1"/>
          </p:cNvPicPr>
          <p:nvPr/>
        </p:nvPicPr>
        <p:blipFill>
          <a:blip r:embed="rId14" cstate="print"/>
          <a:srcRect/>
          <a:stretch>
            <a:fillRect/>
          </a:stretch>
        </p:blipFill>
        <p:spPr bwMode="auto">
          <a:xfrm>
            <a:off x="1624013" y="4648200"/>
            <a:ext cx="1804987" cy="465519"/>
          </a:xfrm>
          <a:prstGeom prst="rect">
            <a:avLst/>
          </a:prstGeom>
          <a:ln>
            <a:headEnd type="none" w="med" len="med"/>
            <a:tailEnd type="arrow"/>
          </a:ln>
        </p:spPr>
      </p:pic>
      <p:cxnSp>
        <p:nvCxnSpPr>
          <p:cNvPr id="15" name="Straight Arrow Connector 14"/>
          <p:cNvCxnSpPr/>
          <p:nvPr/>
        </p:nvCxnSpPr>
        <p:spPr bwMode="auto">
          <a:xfrm rot="16200000" flipV="1">
            <a:off x="2171700" y="2933700"/>
            <a:ext cx="1676400" cy="762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a:xfrm>
            <a:off x="1447800" y="3733800"/>
            <a:ext cx="2743200" cy="830997"/>
          </a:xfrm>
          <a:prstGeom prst="rect">
            <a:avLst/>
          </a:prstGeom>
          <a:noFill/>
        </p:spPr>
        <p:txBody>
          <a:bodyPr wrap="square" rtlCol="0">
            <a:spAutoFit/>
          </a:bodyPr>
          <a:lstStyle/>
          <a:p>
            <a:r>
              <a:rPr lang="en-US" dirty="0" smtClean="0"/>
              <a:t>Latency of the source end system. More specifically:</a:t>
            </a:r>
            <a:endParaRPr lang="en-US" dirty="0"/>
          </a:p>
        </p:txBody>
      </p:sp>
      <p:sp>
        <p:nvSpPr>
          <p:cNvPr id="20" name="TextBox 19"/>
          <p:cNvSpPr txBox="1"/>
          <p:nvPr/>
        </p:nvSpPr>
        <p:spPr>
          <a:xfrm>
            <a:off x="1447800" y="5181600"/>
            <a:ext cx="2743200" cy="1077218"/>
          </a:xfrm>
          <a:prstGeom prst="rect">
            <a:avLst/>
          </a:prstGeom>
          <a:noFill/>
        </p:spPr>
        <p:txBody>
          <a:bodyPr wrap="square" rtlCol="0">
            <a:spAutoFit/>
          </a:bodyPr>
          <a:lstStyle/>
          <a:p>
            <a:r>
              <a:rPr lang="en-US" dirty="0" smtClean="0"/>
              <a:t>T</a:t>
            </a:r>
            <a:r>
              <a:rPr lang="en-US" baseline="-25000" dirty="0" smtClean="0"/>
              <a:t>sm</a:t>
            </a:r>
            <a:r>
              <a:rPr lang="en-US" dirty="0" smtClean="0"/>
              <a:t> contains time for obtaining data, fragmentation of it and sending costs</a:t>
            </a:r>
            <a:endParaRPr lang="en-US" dirty="0"/>
          </a:p>
        </p:txBody>
      </p:sp>
      <p:cxnSp>
        <p:nvCxnSpPr>
          <p:cNvPr id="21" name="Straight Arrow Connector 20"/>
          <p:cNvCxnSpPr/>
          <p:nvPr/>
        </p:nvCxnSpPr>
        <p:spPr bwMode="auto">
          <a:xfrm rot="16200000" flipV="1">
            <a:off x="3962400" y="2133600"/>
            <a:ext cx="381000" cy="2286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3" name="TextBox 22"/>
          <p:cNvSpPr txBox="1"/>
          <p:nvPr/>
        </p:nvSpPr>
        <p:spPr>
          <a:xfrm>
            <a:off x="3276600" y="2514600"/>
            <a:ext cx="2743200" cy="584775"/>
          </a:xfrm>
          <a:prstGeom prst="rect">
            <a:avLst/>
          </a:prstGeom>
          <a:noFill/>
        </p:spPr>
        <p:txBody>
          <a:bodyPr wrap="square" rtlCol="0">
            <a:spAutoFit/>
          </a:bodyPr>
          <a:lstStyle/>
          <a:p>
            <a:r>
              <a:rPr lang="da-DK" dirty="0" smtClean="0"/>
              <a:t>Transportation costs. More specifically:</a:t>
            </a:r>
            <a:endParaRPr lang="en-US" dirty="0"/>
          </a:p>
        </p:txBody>
      </p:sp>
      <p:pic>
        <p:nvPicPr>
          <p:cNvPr id="1028" name="Picture 4"/>
          <p:cNvPicPr>
            <a:picLocks noChangeAspect="1" noChangeArrowheads="1"/>
          </p:cNvPicPr>
          <p:nvPr/>
        </p:nvPicPr>
        <p:blipFill>
          <a:blip r:embed="rId15" cstate="print"/>
          <a:srcRect/>
          <a:stretch>
            <a:fillRect/>
          </a:stretch>
        </p:blipFill>
        <p:spPr bwMode="auto">
          <a:xfrm>
            <a:off x="3505200" y="3048000"/>
            <a:ext cx="1790700" cy="377326"/>
          </a:xfrm>
          <a:prstGeom prst="rect">
            <a:avLst/>
          </a:prstGeom>
          <a:noFill/>
          <a:ln w="9525">
            <a:noFill/>
            <a:miter lim="800000"/>
            <a:headEnd/>
            <a:tailEnd/>
          </a:ln>
        </p:spPr>
      </p:pic>
      <p:pic>
        <p:nvPicPr>
          <p:cNvPr id="1029" name="Picture 5"/>
          <p:cNvPicPr>
            <a:picLocks noChangeAspect="1" noChangeArrowheads="1"/>
          </p:cNvPicPr>
          <p:nvPr/>
        </p:nvPicPr>
        <p:blipFill>
          <a:blip r:embed="rId16" cstate="print"/>
          <a:srcRect/>
          <a:stretch>
            <a:fillRect/>
          </a:stretch>
        </p:blipFill>
        <p:spPr bwMode="auto">
          <a:xfrm>
            <a:off x="4038600" y="4800600"/>
            <a:ext cx="2295525" cy="463863"/>
          </a:xfrm>
          <a:prstGeom prst="rect">
            <a:avLst/>
          </a:prstGeom>
          <a:noFill/>
          <a:ln w="9525">
            <a:noFill/>
            <a:miter lim="800000"/>
            <a:headEnd/>
            <a:tailEnd/>
          </a:ln>
        </p:spPr>
      </p:pic>
      <p:cxnSp>
        <p:nvCxnSpPr>
          <p:cNvPr id="27" name="Straight Arrow Connector 26"/>
          <p:cNvCxnSpPr/>
          <p:nvPr/>
        </p:nvCxnSpPr>
        <p:spPr bwMode="auto">
          <a:xfrm rot="5400000" flipH="1" flipV="1">
            <a:off x="4610100" y="2933700"/>
            <a:ext cx="1752600" cy="3048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30" name="TextBox 29"/>
          <p:cNvSpPr txBox="1"/>
          <p:nvPr/>
        </p:nvSpPr>
        <p:spPr>
          <a:xfrm>
            <a:off x="4038600" y="4038600"/>
            <a:ext cx="2743200" cy="830997"/>
          </a:xfrm>
          <a:prstGeom prst="rect">
            <a:avLst/>
          </a:prstGeom>
          <a:noFill/>
        </p:spPr>
        <p:txBody>
          <a:bodyPr wrap="square" rtlCol="0">
            <a:spAutoFit/>
          </a:bodyPr>
          <a:lstStyle/>
          <a:p>
            <a:r>
              <a:rPr lang="da-DK" dirty="0" smtClean="0"/>
              <a:t>Transmission delay</a:t>
            </a:r>
            <a:br>
              <a:rPr lang="da-DK" dirty="0" smtClean="0"/>
            </a:br>
            <a:r>
              <a:rPr lang="da-DK" dirty="0" smtClean="0"/>
              <a:t>in switches. More</a:t>
            </a:r>
            <a:br>
              <a:rPr lang="da-DK" dirty="0" smtClean="0"/>
            </a:br>
            <a:r>
              <a:rPr lang="da-DK" dirty="0" smtClean="0"/>
              <a:t>specifically:</a:t>
            </a:r>
            <a:endParaRPr lang="en-US" dirty="0"/>
          </a:p>
        </p:txBody>
      </p:sp>
      <p:sp>
        <p:nvSpPr>
          <p:cNvPr id="31" name="TextBox 30"/>
          <p:cNvSpPr txBox="1"/>
          <p:nvPr/>
        </p:nvSpPr>
        <p:spPr>
          <a:xfrm>
            <a:off x="4038600" y="5257800"/>
            <a:ext cx="2743200" cy="830997"/>
          </a:xfrm>
          <a:prstGeom prst="rect">
            <a:avLst/>
          </a:prstGeom>
          <a:noFill/>
        </p:spPr>
        <p:txBody>
          <a:bodyPr wrap="square" rtlCol="0">
            <a:spAutoFit/>
          </a:bodyPr>
          <a:lstStyle/>
          <a:p>
            <a:r>
              <a:rPr lang="da-DK" dirty="0" smtClean="0"/>
              <a:t>Where S</a:t>
            </a:r>
            <a:r>
              <a:rPr lang="da-DK" baseline="-25000" dirty="0" smtClean="0"/>
              <a:t>Fpm</a:t>
            </a:r>
            <a:r>
              <a:rPr lang="da-DK" dirty="0" smtClean="0"/>
              <a:t> is the size of the message and R the capacity of the link</a:t>
            </a:r>
            <a:endParaRPr lang="en-US" baseline="-25000" dirty="0"/>
          </a:p>
        </p:txBody>
      </p:sp>
      <p:cxnSp>
        <p:nvCxnSpPr>
          <p:cNvPr id="35" name="Straight Arrow Connector 34"/>
          <p:cNvCxnSpPr/>
          <p:nvPr/>
        </p:nvCxnSpPr>
        <p:spPr bwMode="auto">
          <a:xfrm rot="16200000" flipV="1">
            <a:off x="6477000" y="2057400"/>
            <a:ext cx="457200" cy="3048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30" name="Picture 6"/>
          <p:cNvPicPr>
            <a:picLocks noChangeAspect="1" noChangeArrowheads="1"/>
          </p:cNvPicPr>
          <p:nvPr/>
        </p:nvPicPr>
        <p:blipFill>
          <a:blip r:embed="rId17" cstate="print"/>
          <a:srcRect/>
          <a:stretch>
            <a:fillRect/>
          </a:stretch>
        </p:blipFill>
        <p:spPr bwMode="auto">
          <a:xfrm>
            <a:off x="6019800" y="2445603"/>
            <a:ext cx="2856312" cy="602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TextBox 38"/>
          <p:cNvSpPr txBox="1"/>
          <p:nvPr/>
        </p:nvSpPr>
        <p:spPr>
          <a:xfrm>
            <a:off x="6172200" y="3131403"/>
            <a:ext cx="2743200" cy="830997"/>
          </a:xfrm>
          <a:prstGeom prst="rect">
            <a:avLst/>
          </a:prstGeom>
          <a:noFill/>
        </p:spPr>
        <p:txBody>
          <a:bodyPr wrap="square" rtlCol="0">
            <a:spAutoFit/>
          </a:bodyPr>
          <a:lstStyle/>
          <a:p>
            <a:r>
              <a:rPr lang="da-DK" dirty="0" smtClean="0"/>
              <a:t>Transmission delay</a:t>
            </a:r>
            <a:br>
              <a:rPr lang="da-DK" dirty="0" smtClean="0"/>
            </a:br>
            <a:r>
              <a:rPr lang="da-DK" dirty="0" smtClean="0"/>
              <a:t>in switches output ports. Mores specifically:</a:t>
            </a:r>
            <a:endParaRPr lang="en-US" dirty="0"/>
          </a:p>
        </p:txBody>
      </p:sp>
      <p:pic>
        <p:nvPicPr>
          <p:cNvPr id="1031" name="Picture 7"/>
          <p:cNvPicPr>
            <a:picLocks noChangeAspect="1" noChangeArrowheads="1"/>
          </p:cNvPicPr>
          <p:nvPr/>
        </p:nvPicPr>
        <p:blipFill>
          <a:blip r:embed="rId18" cstate="print"/>
          <a:srcRect/>
          <a:stretch>
            <a:fillRect/>
          </a:stretch>
        </p:blipFill>
        <p:spPr bwMode="auto">
          <a:xfrm>
            <a:off x="6172200" y="3893403"/>
            <a:ext cx="885825" cy="364751"/>
          </a:xfrm>
          <a:prstGeom prst="rect">
            <a:avLst/>
          </a:prstGeom>
          <a:noFill/>
          <a:ln w="9525">
            <a:noFill/>
            <a:miter lim="800000"/>
            <a:headEnd/>
            <a:tailEnd/>
          </a:ln>
        </p:spPr>
      </p:pic>
      <p:sp>
        <p:nvSpPr>
          <p:cNvPr id="41" name="TextBox 40"/>
          <p:cNvSpPr txBox="1"/>
          <p:nvPr/>
        </p:nvSpPr>
        <p:spPr>
          <a:xfrm>
            <a:off x="7162800" y="3893403"/>
            <a:ext cx="1676400" cy="830997"/>
          </a:xfrm>
          <a:prstGeom prst="rect">
            <a:avLst/>
          </a:prstGeom>
          <a:noFill/>
        </p:spPr>
        <p:txBody>
          <a:bodyPr wrap="square" rtlCol="0">
            <a:spAutoFit/>
          </a:bodyPr>
          <a:lstStyle/>
          <a:p>
            <a:r>
              <a:rPr lang="da-DK" dirty="0" smtClean="0"/>
              <a:t>is the delay in</a:t>
            </a:r>
            <a:br>
              <a:rPr lang="da-DK" dirty="0" smtClean="0"/>
            </a:br>
            <a:r>
              <a:rPr lang="da-DK" dirty="0" smtClean="0"/>
              <a:t>the output port buffer S</a:t>
            </a:r>
            <a:r>
              <a:rPr lang="da-DK" baseline="-25000" dirty="0" smtClean="0"/>
              <a:t>k</a:t>
            </a:r>
            <a:endParaRPr lang="en-US" dirty="0"/>
          </a:p>
        </p:txBody>
      </p:sp>
      <p:cxnSp>
        <p:nvCxnSpPr>
          <p:cNvPr id="44" name="Straight Arrow Connector 43"/>
          <p:cNvCxnSpPr/>
          <p:nvPr/>
        </p:nvCxnSpPr>
        <p:spPr bwMode="auto">
          <a:xfrm rot="10800000">
            <a:off x="7696200" y="2057400"/>
            <a:ext cx="381000" cy="762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7" name="TextBox 46"/>
          <p:cNvSpPr txBox="1"/>
          <p:nvPr/>
        </p:nvSpPr>
        <p:spPr>
          <a:xfrm>
            <a:off x="7848600" y="1066800"/>
            <a:ext cx="1905000" cy="1077218"/>
          </a:xfrm>
          <a:prstGeom prst="rect">
            <a:avLst/>
          </a:prstGeom>
          <a:noFill/>
        </p:spPr>
        <p:txBody>
          <a:bodyPr wrap="square" rtlCol="0">
            <a:spAutoFit/>
          </a:bodyPr>
          <a:lstStyle/>
          <a:p>
            <a:r>
              <a:rPr lang="da-DK" dirty="0" smtClean="0"/>
              <a:t>Latency</a:t>
            </a:r>
            <a:br>
              <a:rPr lang="da-DK" dirty="0" smtClean="0"/>
            </a:br>
            <a:r>
              <a:rPr lang="da-DK" dirty="0" smtClean="0"/>
              <a:t>in the destination</a:t>
            </a:r>
            <a:br>
              <a:rPr lang="da-DK" dirty="0" smtClean="0"/>
            </a:br>
            <a:r>
              <a:rPr lang="da-DK" dirty="0" smtClean="0"/>
              <a:t>system</a:t>
            </a:r>
            <a:endParaRPr lang="en-US" dirty="0"/>
          </a:p>
        </p:txBody>
      </p:sp>
      <p:cxnSp>
        <p:nvCxnSpPr>
          <p:cNvPr id="49" name="Straight Arrow Connector 48"/>
          <p:cNvCxnSpPr/>
          <p:nvPr/>
        </p:nvCxnSpPr>
        <p:spPr bwMode="auto">
          <a:xfrm rot="16200000" flipV="1">
            <a:off x="7391400" y="3962400"/>
            <a:ext cx="2438400" cy="457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51" name="TextBox 50"/>
          <p:cNvSpPr txBox="1"/>
          <p:nvPr/>
        </p:nvSpPr>
        <p:spPr>
          <a:xfrm>
            <a:off x="7696200" y="5410200"/>
            <a:ext cx="12192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The real </a:t>
            </a:r>
            <a:br>
              <a:rPr lang="da-DK" dirty="0" smtClean="0"/>
            </a:br>
            <a:r>
              <a:rPr lang="da-DK" dirty="0" smtClean="0"/>
              <a:t>problem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20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20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20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fade">
                                      <p:cBhvr>
                                        <p:cTn id="57" dur="2000"/>
                                        <p:tgtEl>
                                          <p:spTgt spid="3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29"/>
                                        </p:tgtEl>
                                        <p:attrNameLst>
                                          <p:attrName>style.visibility</p:attrName>
                                        </p:attrNameLst>
                                      </p:cBhvr>
                                      <p:to>
                                        <p:strVal val="visible"/>
                                      </p:to>
                                    </p:set>
                                    <p:animEffect transition="in" filter="fade">
                                      <p:cBhvr>
                                        <p:cTn id="62" dur="2000"/>
                                        <p:tgtEl>
                                          <p:spTgt spid="10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2000"/>
                                        <p:tgtEl>
                                          <p:spTgt spid="3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30"/>
                                        </p:tgtEl>
                                        <p:attrNameLst>
                                          <p:attrName>style.visibility</p:attrName>
                                        </p:attrNameLst>
                                      </p:cBhvr>
                                      <p:to>
                                        <p:strVal val="visible"/>
                                      </p:to>
                                    </p:set>
                                    <p:animEffect transition="in" filter="fade">
                                      <p:cBhvr>
                                        <p:cTn id="77" dur="2000"/>
                                        <p:tgtEl>
                                          <p:spTgt spid="10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9">
                                            <p:txEl>
                                              <p:pRg st="0" end="0"/>
                                            </p:txEl>
                                          </p:spTgt>
                                        </p:tgtEl>
                                        <p:attrNameLst>
                                          <p:attrName>style.visibility</p:attrName>
                                        </p:attrNameLst>
                                      </p:cBhvr>
                                      <p:to>
                                        <p:strVal val="visible"/>
                                      </p:to>
                                    </p:set>
                                    <p:animEffect transition="in" filter="fade">
                                      <p:cBhvr>
                                        <p:cTn id="82" dur="2000"/>
                                        <p:tgtEl>
                                          <p:spTgt spid="3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31"/>
                                        </p:tgtEl>
                                        <p:attrNameLst>
                                          <p:attrName>style.visibility</p:attrName>
                                        </p:attrNameLst>
                                      </p:cBhvr>
                                      <p:to>
                                        <p:strVal val="visible"/>
                                      </p:to>
                                    </p:set>
                                    <p:animEffect transition="in" filter="fade">
                                      <p:cBhvr>
                                        <p:cTn id="87" dur="2000"/>
                                        <p:tgtEl>
                                          <p:spTgt spid="10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fade">
                                      <p:cBhvr>
                                        <p:cTn id="92" dur="20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7">
                                            <p:txEl>
                                              <p:pRg st="0" end="0"/>
                                            </p:txEl>
                                          </p:spTgt>
                                        </p:tgtEl>
                                        <p:attrNameLst>
                                          <p:attrName>style.visibility</p:attrName>
                                        </p:attrNameLst>
                                      </p:cBhvr>
                                      <p:to>
                                        <p:strVal val="visible"/>
                                      </p:to>
                                    </p:set>
                                    <p:animEffect transition="in" filter="fade">
                                      <p:cBhvr>
                                        <p:cTn id="102" dur="2000"/>
                                        <p:tgtEl>
                                          <p:spTgt spid="47">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down)">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1">
                                            <p:bg/>
                                          </p:spTgt>
                                        </p:tgtEl>
                                        <p:attrNameLst>
                                          <p:attrName>style.visibility</p:attrName>
                                        </p:attrNameLst>
                                      </p:cBhvr>
                                      <p:to>
                                        <p:strVal val="visible"/>
                                      </p:to>
                                    </p:set>
                                    <p:animEffect transition="in" filter="fade">
                                      <p:cBhvr>
                                        <p:cTn id="112" dur="2000"/>
                                        <p:tgtEl>
                                          <p:spTgt spid="51">
                                            <p:bg/>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
                                            <p:txEl>
                                              <p:pRg st="0" end="0"/>
                                            </p:txEl>
                                          </p:spTgt>
                                        </p:tgtEl>
                                        <p:attrNameLst>
                                          <p:attrName>style.visibility</p:attrName>
                                        </p:attrNameLst>
                                      </p:cBhvr>
                                      <p:to>
                                        <p:strVal val="visible"/>
                                      </p:to>
                                    </p:set>
                                    <p:animEffect transition="in" filter="fade">
                                      <p:cBhvr>
                                        <p:cTn id="115" dur="20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9" grpId="0" build="allAtOnce"/>
      <p:bldP spid="20" grpId="0" build="allAtOnce"/>
      <p:bldP spid="23" grpId="0" build="allAtOnce"/>
      <p:bldP spid="30" grpId="0" build="allAtOnce"/>
      <p:bldP spid="31" grpId="0" build="allAtOnce"/>
      <p:bldP spid="39" grpId="0" build="allAtOnce"/>
      <p:bldP spid="41" grpId="0" build="allAtOnce"/>
      <p:bldP spid="47" grpId="0" build="allAtOnce"/>
      <p:bldP spid="51"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Classification of the virtual links</a:t>
            </a:r>
            <a:br>
              <a:rPr lang="da-DK" dirty="0" smtClean="0"/>
            </a:br>
            <a:r>
              <a:rPr lang="da-DK" dirty="0" smtClean="0"/>
              <a:t>in the system</a:t>
            </a:r>
            <a:endParaRPr lang="en-US" dirty="0"/>
          </a:p>
        </p:txBody>
      </p:sp>
      <p:sp>
        <p:nvSpPr>
          <p:cNvPr id="8" name="Content Placeholder 7"/>
          <p:cNvSpPr>
            <a:spLocks noGrp="1"/>
          </p:cNvSpPr>
          <p:nvPr>
            <p:ph idx="1"/>
          </p:nvPr>
        </p:nvSpPr>
        <p:spPr/>
        <p:txBody>
          <a:bodyPr/>
          <a:lstStyle/>
          <a:p>
            <a:r>
              <a:rPr lang="da-DK" dirty="0" smtClean="0"/>
              <a:t>Example system:</a:t>
            </a:r>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r>
              <a:rPr lang="da-DK" dirty="0" smtClean="0"/>
              <a:t>How V</a:t>
            </a:r>
            <a:r>
              <a:rPr lang="da-DK" baseline="-25000" dirty="0" smtClean="0"/>
              <a:t>x</a:t>
            </a:r>
            <a:r>
              <a:rPr lang="da-DK" dirty="0" smtClean="0"/>
              <a:t> is influenced by the rest of the the virtual links in terms of the end-to-end delay?</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cstate="print"/>
          <a:srcRect/>
          <a:stretch>
            <a:fillRect/>
          </a:stretch>
        </p:blipFill>
        <p:spPr bwMode="auto">
          <a:xfrm>
            <a:off x="2971800" y="1676400"/>
            <a:ext cx="5486400" cy="2670717"/>
          </a:xfrm>
          <a:prstGeom prst="rect">
            <a:avLst/>
          </a:prstGeom>
          <a:noFill/>
          <a:ln w="9525">
            <a:noFill/>
            <a:miter lim="800000"/>
            <a:headEnd/>
            <a:tailEnd/>
          </a:ln>
        </p:spPr>
      </p:pic>
      <p:cxnSp>
        <p:nvCxnSpPr>
          <p:cNvPr id="9" name="Straight Arrow Connector 8"/>
          <p:cNvCxnSpPr/>
          <p:nvPr/>
        </p:nvCxnSpPr>
        <p:spPr bwMode="auto">
          <a:xfrm flipV="1">
            <a:off x="1981200" y="3657600"/>
            <a:ext cx="1447800" cy="304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762000" y="3886200"/>
            <a:ext cx="144780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Virtual Link that is examinated</a:t>
            </a:r>
            <a:endParaRPr lang="en-US" dirty="0"/>
          </a:p>
        </p:txBody>
      </p:sp>
      <p:cxnSp>
        <p:nvCxnSpPr>
          <p:cNvPr id="12" name="Straight Arrow Connector 11"/>
          <p:cNvCxnSpPr/>
          <p:nvPr/>
        </p:nvCxnSpPr>
        <p:spPr bwMode="auto">
          <a:xfrm rot="5400000" flipH="1" flipV="1">
            <a:off x="4152900" y="4229100"/>
            <a:ext cx="1600200" cy="7620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3352800" y="5334000"/>
            <a:ext cx="14478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Output port that has contention problem</a:t>
            </a:r>
            <a:endParaRPr lang="en-US" dirty="0"/>
          </a:p>
        </p:txBody>
      </p:sp>
      <p:cxnSp>
        <p:nvCxnSpPr>
          <p:cNvPr id="15" name="Straight Arrow Connector 14"/>
          <p:cNvCxnSpPr/>
          <p:nvPr/>
        </p:nvCxnSpPr>
        <p:spPr bwMode="auto">
          <a:xfrm rot="16200000" flipV="1">
            <a:off x="5143500" y="3314700"/>
            <a:ext cx="2438400" cy="1447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7086600" y="5257800"/>
            <a:ext cx="144780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Indirect influence by V</a:t>
            </a:r>
            <a:r>
              <a:rPr lang="da-DK" baseline="-25000" dirty="0" smtClean="0"/>
              <a:t>2</a:t>
            </a:r>
            <a:endParaRPr lang="en-US"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20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animEffect transition="in" filter="fade">
                                      <p:cBhvr>
                                        <p:cTn id="25" dur="2000"/>
                                        <p:tgtEl>
                                          <p:spTgt spid="13">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2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bg/>
                                          </p:spTgt>
                                        </p:tgtEl>
                                        <p:attrNameLst>
                                          <p:attrName>style.visibility</p:attrName>
                                        </p:attrNameLst>
                                      </p:cBhvr>
                                      <p:to>
                                        <p:strVal val="visible"/>
                                      </p:to>
                                    </p:set>
                                    <p:animEffect transition="in" filter="fade">
                                      <p:cBhvr>
                                        <p:cTn id="38" dur="2000"/>
                                        <p:tgtEl>
                                          <p:spTgt spid="16">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fade">
                                      <p:cBhvr>
                                        <p:cTn id="41"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3" grpId="0" build="allAtOnce" animBg="1"/>
      <p:bldP spid="1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Classification of the virtual links</a:t>
            </a:r>
            <a:br>
              <a:rPr lang="da-DK" dirty="0" smtClean="0"/>
            </a:br>
            <a:r>
              <a:rPr lang="da-DK" dirty="0" smtClean="0"/>
              <a:t>in the system</a:t>
            </a:r>
            <a:endParaRPr lang="en-US" dirty="0"/>
          </a:p>
        </p:txBody>
      </p:sp>
      <p:sp>
        <p:nvSpPr>
          <p:cNvPr id="8" name="Content Placeholder 7"/>
          <p:cNvSpPr>
            <a:spLocks noGrp="1"/>
          </p:cNvSpPr>
          <p:nvPr>
            <p:ph idx="1"/>
          </p:nvPr>
        </p:nvSpPr>
        <p:spPr/>
        <p:txBody>
          <a:bodyPr/>
          <a:lstStyle/>
          <a:p>
            <a:r>
              <a:rPr lang="da-DK" dirty="0" smtClean="0"/>
              <a:t>There are 2(or 3) classes of virtual links:</a:t>
            </a:r>
          </a:p>
          <a:p>
            <a:endParaRPr lang="da-DK" dirty="0" smtClean="0"/>
          </a:p>
          <a:p>
            <a:pPr lvl="1"/>
            <a:r>
              <a:rPr lang="da-DK" u="sng" dirty="0" smtClean="0"/>
              <a:t>Direct Influence (DI) virtual links </a:t>
            </a:r>
            <a:r>
              <a:rPr lang="da-DK" dirty="0" smtClean="0"/>
              <a:t>– </a:t>
            </a:r>
            <a:r>
              <a:rPr lang="en-US" dirty="0" smtClean="0"/>
              <a:t>paths or partial paths which share at least one output buffer</a:t>
            </a:r>
          </a:p>
          <a:p>
            <a:pPr lvl="1"/>
            <a:endParaRPr lang="da-DK" dirty="0" smtClean="0"/>
          </a:p>
          <a:p>
            <a:pPr lvl="1"/>
            <a:r>
              <a:rPr lang="da-DK" u="sng" dirty="0" smtClean="0"/>
              <a:t>Indirect Influence (II) virtual links</a:t>
            </a:r>
            <a:r>
              <a:rPr lang="da-DK" dirty="0" smtClean="0"/>
              <a:t> – </a:t>
            </a:r>
            <a:r>
              <a:rPr lang="en-US" dirty="0" smtClean="0"/>
              <a:t>paths or partial path which do not share output buffers with but share at least one output buffer with a Direct Influence (DI)or Indirect Influence (II) path. </a:t>
            </a:r>
          </a:p>
          <a:p>
            <a:pPr lvl="1"/>
            <a:endParaRPr lang="da-DK" dirty="0" smtClean="0"/>
          </a:p>
          <a:p>
            <a:pPr lvl="1"/>
            <a:r>
              <a:rPr lang="en-US" dirty="0" smtClean="0"/>
              <a:t>No Influence – paths or partial paths which cannot be classified as either Direct Influence (DI) or Indirect Influence paths.</a:t>
            </a:r>
          </a:p>
          <a:p>
            <a:endParaRPr lang="en-US" dirty="0" smtClean="0"/>
          </a:p>
          <a:p>
            <a:r>
              <a:rPr lang="en-US" dirty="0" smtClean="0"/>
              <a:t>Our next task is to research how far Indirect Influence (II) is important for the analysis and how much impact it has on the end-to-end delays.</a:t>
            </a:r>
            <a:endParaRPr lang="da-DK" dirty="0" smtClean="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Classification of the virtual links</a:t>
            </a:r>
            <a:br>
              <a:rPr lang="da-DK" dirty="0" smtClean="0"/>
            </a:br>
            <a:r>
              <a:rPr lang="da-DK" dirty="0" smtClean="0"/>
              <a:t>in the system</a:t>
            </a:r>
            <a:endParaRPr lang="en-US" dirty="0"/>
          </a:p>
        </p:txBody>
      </p:sp>
      <p:sp>
        <p:nvSpPr>
          <p:cNvPr id="8" name="Content Placeholder 7"/>
          <p:cNvSpPr>
            <a:spLocks noGrp="1"/>
          </p:cNvSpPr>
          <p:nvPr>
            <p:ph idx="1"/>
          </p:nvPr>
        </p:nvSpPr>
        <p:spPr/>
        <p:txBody>
          <a:bodyPr/>
          <a:lstStyle/>
          <a:p>
            <a:r>
              <a:rPr lang="en-US" dirty="0" smtClean="0"/>
              <a:t>Virtual link V</a:t>
            </a:r>
            <a:r>
              <a:rPr lang="en-US" baseline="-25000" dirty="0" smtClean="0"/>
              <a:t>1</a:t>
            </a:r>
            <a:r>
              <a:rPr lang="en-US" dirty="0" smtClean="0"/>
              <a:t> has the first message from all virtual links ready for transmission</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p:cNvPicPr>
            <a:picLocks noChangeAspect="1" noChangeArrowheads="1"/>
          </p:cNvPicPr>
          <p:nvPr/>
        </p:nvPicPr>
        <p:blipFill>
          <a:blip r:embed="rId12" cstate="print"/>
          <a:srcRect/>
          <a:stretch>
            <a:fillRect/>
          </a:stretch>
        </p:blipFill>
        <p:spPr bwMode="auto">
          <a:xfrm>
            <a:off x="762000" y="2209800"/>
            <a:ext cx="5553075" cy="1819275"/>
          </a:xfrm>
          <a:prstGeom prst="rect">
            <a:avLst/>
          </a:prstGeom>
          <a:noFill/>
          <a:ln w="9525">
            <a:noFill/>
            <a:miter lim="800000"/>
            <a:headEnd/>
            <a:tailEnd/>
          </a:ln>
        </p:spPr>
      </p:pic>
      <p:cxnSp>
        <p:nvCxnSpPr>
          <p:cNvPr id="9" name="Straight Arrow Connector 8"/>
          <p:cNvCxnSpPr/>
          <p:nvPr/>
        </p:nvCxnSpPr>
        <p:spPr bwMode="auto">
          <a:xfrm rot="5400000" flipH="1" flipV="1">
            <a:off x="3200400" y="3352800"/>
            <a:ext cx="1828800" cy="1066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2362200" y="4724400"/>
            <a:ext cx="48768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Virtual Link </a:t>
            </a:r>
            <a:r>
              <a:rPr lang="en-US" dirty="0" smtClean="0"/>
              <a:t>V</a:t>
            </a:r>
            <a:r>
              <a:rPr lang="en-US" baseline="-25000" dirty="0" smtClean="0"/>
              <a:t>1 </a:t>
            </a:r>
            <a:r>
              <a:rPr lang="da-DK" dirty="0" smtClean="0"/>
              <a:t>is the first emited one. </a:t>
            </a:r>
            <a:r>
              <a:rPr lang="en-US" dirty="0" smtClean="0"/>
              <a:t>V</a:t>
            </a:r>
            <a:r>
              <a:rPr lang="en-US" baseline="-25000" dirty="0" smtClean="0"/>
              <a:t>3</a:t>
            </a:r>
            <a:r>
              <a:rPr lang="en-US" dirty="0" smtClean="0"/>
              <a:t> simply depends on the arrival of the message</a:t>
            </a:r>
            <a:endParaRPr lang="en-US" dirty="0"/>
          </a:p>
        </p:txBody>
      </p:sp>
      <p:cxnSp>
        <p:nvCxnSpPr>
          <p:cNvPr id="11" name="Straight Arrow Connector 10"/>
          <p:cNvCxnSpPr/>
          <p:nvPr/>
        </p:nvCxnSpPr>
        <p:spPr bwMode="auto">
          <a:xfrm rot="16200000" flipV="1">
            <a:off x="1371600" y="3505200"/>
            <a:ext cx="1752600" cy="685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20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Classification of the virtual links</a:t>
            </a:r>
            <a:br>
              <a:rPr lang="da-DK" dirty="0" smtClean="0"/>
            </a:br>
            <a:r>
              <a:rPr lang="da-DK" dirty="0" smtClean="0"/>
              <a:t>in the system</a:t>
            </a:r>
            <a:endParaRPr lang="en-US" dirty="0"/>
          </a:p>
        </p:txBody>
      </p:sp>
      <p:sp>
        <p:nvSpPr>
          <p:cNvPr id="8" name="Content Placeholder 7"/>
          <p:cNvSpPr>
            <a:spLocks noGrp="1"/>
          </p:cNvSpPr>
          <p:nvPr>
            <p:ph idx="1"/>
          </p:nvPr>
        </p:nvSpPr>
        <p:spPr/>
        <p:txBody>
          <a:bodyPr/>
          <a:lstStyle/>
          <a:p>
            <a:r>
              <a:rPr lang="en-US" dirty="0" smtClean="0"/>
              <a:t>Virtual link V</a:t>
            </a:r>
            <a:r>
              <a:rPr lang="en-US" baseline="-25000" dirty="0" smtClean="0"/>
              <a:t>2</a:t>
            </a:r>
            <a:r>
              <a:rPr lang="en-US" dirty="0" smtClean="0"/>
              <a:t> has the first message from all virtual links ready for transmission</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2362200" y="4724400"/>
            <a:ext cx="487680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Virtual Link </a:t>
            </a:r>
            <a:r>
              <a:rPr lang="en-US" dirty="0" smtClean="0"/>
              <a:t>V</a:t>
            </a:r>
            <a:r>
              <a:rPr lang="en-US" baseline="-25000" dirty="0" smtClean="0"/>
              <a:t>2 </a:t>
            </a:r>
            <a:r>
              <a:rPr lang="da-DK" dirty="0" smtClean="0"/>
              <a:t>is the first emited one. </a:t>
            </a:r>
            <a:r>
              <a:rPr lang="en-US" dirty="0" smtClean="0"/>
              <a:t>V</a:t>
            </a:r>
            <a:r>
              <a:rPr lang="en-US" baseline="-25000" dirty="0" smtClean="0"/>
              <a:t>3</a:t>
            </a:r>
            <a:r>
              <a:rPr lang="en-US" dirty="0" smtClean="0"/>
              <a:t> depends on the arrival of the message from V</a:t>
            </a:r>
            <a:r>
              <a:rPr lang="en-US" baseline="-25000" dirty="0" smtClean="0"/>
              <a:t>1</a:t>
            </a:r>
            <a:r>
              <a:rPr lang="en-US" dirty="0" smtClean="0"/>
              <a:t> in Case C </a:t>
            </a:r>
            <a:endParaRPr lang="en-US" dirty="0"/>
          </a:p>
        </p:txBody>
      </p:sp>
      <p:pic>
        <p:nvPicPr>
          <p:cNvPr id="4098" name="Picture 2"/>
          <p:cNvPicPr>
            <a:picLocks noChangeAspect="1" noChangeArrowheads="1"/>
          </p:cNvPicPr>
          <p:nvPr/>
        </p:nvPicPr>
        <p:blipFill>
          <a:blip r:embed="rId12" cstate="print"/>
          <a:srcRect/>
          <a:stretch>
            <a:fillRect/>
          </a:stretch>
        </p:blipFill>
        <p:spPr bwMode="auto">
          <a:xfrm>
            <a:off x="838200" y="2057400"/>
            <a:ext cx="5886450" cy="1838325"/>
          </a:xfrm>
          <a:prstGeom prst="rect">
            <a:avLst/>
          </a:prstGeom>
          <a:noFill/>
          <a:ln w="9525">
            <a:noFill/>
            <a:miter lim="800000"/>
            <a:headEnd/>
            <a:tailEnd/>
          </a:ln>
        </p:spPr>
      </p:pic>
      <p:cxnSp>
        <p:nvCxnSpPr>
          <p:cNvPr id="11" name="Straight Arrow Connector 10"/>
          <p:cNvCxnSpPr/>
          <p:nvPr/>
        </p:nvCxnSpPr>
        <p:spPr bwMode="auto">
          <a:xfrm rot="16200000" flipV="1">
            <a:off x="1600200" y="3733800"/>
            <a:ext cx="1524000" cy="457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bwMode="auto">
          <a:xfrm rot="5400000" flipH="1" flipV="1">
            <a:off x="3657600" y="3276600"/>
            <a:ext cx="1447800" cy="1447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20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Classification of the virtual links</a:t>
            </a:r>
            <a:br>
              <a:rPr lang="da-DK" dirty="0" smtClean="0"/>
            </a:br>
            <a:r>
              <a:rPr lang="da-DK" dirty="0" smtClean="0"/>
              <a:t>in the system</a:t>
            </a:r>
            <a:endParaRPr lang="en-US" dirty="0"/>
          </a:p>
        </p:txBody>
      </p:sp>
      <p:sp>
        <p:nvSpPr>
          <p:cNvPr id="8" name="Content Placeholder 7"/>
          <p:cNvSpPr>
            <a:spLocks noGrp="1"/>
          </p:cNvSpPr>
          <p:nvPr>
            <p:ph idx="1"/>
          </p:nvPr>
        </p:nvSpPr>
        <p:spPr/>
        <p:txBody>
          <a:bodyPr/>
          <a:lstStyle/>
          <a:p>
            <a:r>
              <a:rPr lang="en-US" dirty="0" smtClean="0"/>
              <a:t>Virtual link V</a:t>
            </a:r>
            <a:r>
              <a:rPr lang="en-US" baseline="-25000" dirty="0" smtClean="0"/>
              <a:t>3</a:t>
            </a:r>
            <a:r>
              <a:rPr lang="en-US" dirty="0" smtClean="0"/>
              <a:t> has the first message from all virtual links ready for transmission</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2362200" y="4724400"/>
            <a:ext cx="48768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Virtual Link </a:t>
            </a:r>
            <a:r>
              <a:rPr lang="en-US" dirty="0" smtClean="0"/>
              <a:t>V</a:t>
            </a:r>
            <a:r>
              <a:rPr lang="en-US" baseline="-25000" dirty="0" smtClean="0"/>
              <a:t>3 </a:t>
            </a:r>
            <a:r>
              <a:rPr lang="da-DK" dirty="0" smtClean="0"/>
              <a:t>is the first emited one and any firther investigation is not required</a:t>
            </a:r>
            <a:endParaRPr lang="en-US" dirty="0"/>
          </a:p>
        </p:txBody>
      </p:sp>
      <p:pic>
        <p:nvPicPr>
          <p:cNvPr id="5122" name="Picture 2"/>
          <p:cNvPicPr>
            <a:picLocks noChangeAspect="1" noChangeArrowheads="1"/>
          </p:cNvPicPr>
          <p:nvPr/>
        </p:nvPicPr>
        <p:blipFill>
          <a:blip r:embed="rId12" cstate="print"/>
          <a:srcRect/>
          <a:stretch>
            <a:fillRect/>
          </a:stretch>
        </p:blipFill>
        <p:spPr bwMode="auto">
          <a:xfrm>
            <a:off x="990600" y="2209800"/>
            <a:ext cx="5514975" cy="1819275"/>
          </a:xfrm>
          <a:prstGeom prst="rect">
            <a:avLst/>
          </a:prstGeom>
          <a:noFill/>
          <a:ln w="9525">
            <a:noFill/>
            <a:miter lim="800000"/>
            <a:headEnd/>
            <a:tailEnd/>
          </a:ln>
        </p:spPr>
      </p:pic>
      <p:cxnSp>
        <p:nvCxnSpPr>
          <p:cNvPr id="11" name="Straight Arrow Connector 10"/>
          <p:cNvCxnSpPr/>
          <p:nvPr/>
        </p:nvCxnSpPr>
        <p:spPr bwMode="auto">
          <a:xfrm rot="16200000" flipV="1">
            <a:off x="1524000" y="3657600"/>
            <a:ext cx="1676400" cy="457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bwMode="auto">
          <a:xfrm rot="5400000" flipH="1" flipV="1">
            <a:off x="3581400" y="3124200"/>
            <a:ext cx="1752600" cy="1447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20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Classification of the virtual links</a:t>
            </a:r>
            <a:br>
              <a:rPr lang="da-DK" dirty="0" smtClean="0"/>
            </a:br>
            <a:r>
              <a:rPr lang="da-DK" dirty="0" smtClean="0"/>
              <a:t>in the system</a:t>
            </a:r>
            <a:endParaRPr lang="en-US" dirty="0"/>
          </a:p>
        </p:txBody>
      </p:sp>
      <p:sp>
        <p:nvSpPr>
          <p:cNvPr id="8" name="Content Placeholder 7"/>
          <p:cNvSpPr>
            <a:spLocks noGrp="1"/>
          </p:cNvSpPr>
          <p:nvPr>
            <p:ph idx="1"/>
          </p:nvPr>
        </p:nvSpPr>
        <p:spPr>
          <a:xfrm>
            <a:off x="609600" y="1600200"/>
            <a:ext cx="3505200" cy="4565650"/>
          </a:xfrm>
        </p:spPr>
        <p:txBody>
          <a:bodyPr/>
          <a:lstStyle/>
          <a:p>
            <a:r>
              <a:rPr lang="da-DK" dirty="0" smtClean="0"/>
              <a:t>The Indirect Influence (II) can exist </a:t>
            </a:r>
            <a:r>
              <a:rPr lang="da-DK" smtClean="0"/>
              <a:t>on multiple </a:t>
            </a:r>
            <a:r>
              <a:rPr lang="da-DK" dirty="0" smtClean="0"/>
              <a:t>levels</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146" name="Picture 2"/>
          <p:cNvPicPr>
            <a:picLocks noChangeAspect="1" noChangeArrowheads="1"/>
          </p:cNvPicPr>
          <p:nvPr/>
        </p:nvPicPr>
        <p:blipFill>
          <a:blip r:embed="rId12" cstate="print"/>
          <a:srcRect/>
          <a:stretch>
            <a:fillRect/>
          </a:stretch>
        </p:blipFill>
        <p:spPr bwMode="auto">
          <a:xfrm>
            <a:off x="4495800" y="1676400"/>
            <a:ext cx="4010025" cy="4486275"/>
          </a:xfrm>
          <a:prstGeom prst="rect">
            <a:avLst/>
          </a:prstGeom>
          <a:noFill/>
          <a:ln w="9525">
            <a:noFill/>
            <a:miter lim="800000"/>
            <a:headEnd/>
            <a:tailEnd/>
          </a:ln>
        </p:spPr>
      </p:pic>
      <p:sp>
        <p:nvSpPr>
          <p:cNvPr id="12" name="TextBox 11"/>
          <p:cNvSpPr txBox="1"/>
          <p:nvPr/>
        </p:nvSpPr>
        <p:spPr>
          <a:xfrm>
            <a:off x="1219200" y="4114800"/>
            <a:ext cx="2438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Direct Influence (DI)</a:t>
            </a:r>
            <a:endParaRPr lang="en-US" dirty="0"/>
          </a:p>
        </p:txBody>
      </p:sp>
      <p:cxnSp>
        <p:nvCxnSpPr>
          <p:cNvPr id="13" name="Straight Arrow Connector 12"/>
          <p:cNvCxnSpPr>
            <a:stCxn id="12" idx="3"/>
          </p:cNvCxnSpPr>
          <p:nvPr/>
        </p:nvCxnSpPr>
        <p:spPr bwMode="auto">
          <a:xfrm>
            <a:off x="3657600" y="4284077"/>
            <a:ext cx="1981200" cy="97372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990600" y="3166646"/>
            <a:ext cx="26670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Indirect Influence (II1)</a:t>
            </a:r>
            <a:endParaRPr lang="en-US" dirty="0"/>
          </a:p>
        </p:txBody>
      </p:sp>
      <p:cxnSp>
        <p:nvCxnSpPr>
          <p:cNvPr id="21" name="Straight Arrow Connector 20"/>
          <p:cNvCxnSpPr>
            <a:stCxn id="20" idx="3"/>
          </p:cNvCxnSpPr>
          <p:nvPr/>
        </p:nvCxnSpPr>
        <p:spPr bwMode="auto">
          <a:xfrm>
            <a:off x="3657600" y="3335923"/>
            <a:ext cx="1981200" cy="97372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914400" y="2209800"/>
            <a:ext cx="26670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Indirect Influence (II2)</a:t>
            </a:r>
            <a:endParaRPr lang="en-US" dirty="0"/>
          </a:p>
        </p:txBody>
      </p:sp>
      <p:cxnSp>
        <p:nvCxnSpPr>
          <p:cNvPr id="24" name="Straight Arrow Connector 23"/>
          <p:cNvCxnSpPr>
            <a:stCxn id="23" idx="3"/>
          </p:cNvCxnSpPr>
          <p:nvPr/>
        </p:nvCxnSpPr>
        <p:spPr bwMode="auto">
          <a:xfrm>
            <a:off x="3581400" y="2379077"/>
            <a:ext cx="1981200" cy="82132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bg/>
                                          </p:spTgt>
                                        </p:tgtEl>
                                        <p:attrNameLst>
                                          <p:attrName>style.visibility</p:attrName>
                                        </p:attrNameLst>
                                      </p:cBhvr>
                                      <p:to>
                                        <p:strVal val="visible"/>
                                      </p:to>
                                    </p:set>
                                    <p:animEffect transition="in" filter="fade">
                                      <p:cBhvr>
                                        <p:cTn id="20" dur="2000"/>
                                        <p:tgtEl>
                                          <p:spTgt spid="2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2000"/>
                                        <p:tgtEl>
                                          <p:spTgt spid="2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bg/>
                                          </p:spTgt>
                                        </p:tgtEl>
                                        <p:attrNameLst>
                                          <p:attrName>style.visibility</p:attrName>
                                        </p:attrNameLst>
                                      </p:cBhvr>
                                      <p:to>
                                        <p:strVal val="visible"/>
                                      </p:to>
                                    </p:set>
                                    <p:animEffect transition="in" filter="fade">
                                      <p:cBhvr>
                                        <p:cTn id="33" dur="2000"/>
                                        <p:tgtEl>
                                          <p:spTgt spid="23">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fade">
                                      <p:cBhvr>
                                        <p:cTn id="36" dur="2000"/>
                                        <p:tgtEl>
                                          <p:spTgt spid="2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P spid="20" grpId="0" build="allAtOnce" animBg="1"/>
      <p:bldP spid="23"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81000" y="1295400"/>
            <a:ext cx="7924800" cy="1752600"/>
          </a:xfrm>
          <a:prstGeom prst="rect">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w="76200">
                <a:solidFill>
                  <a:schemeClr val="tx1"/>
                </a:solidFill>
              </a:ln>
              <a:solidFill>
                <a:schemeClr val="tx1"/>
              </a:solidFill>
              <a:effectLst/>
              <a:latin typeface="Verdana" pitchFamily="34" charset="0"/>
              <a:ea typeface="ＭＳ Ｐゴシック" pitchFamily="-80" charset="-128"/>
            </a:endParaRPr>
          </a:p>
        </p:txBody>
      </p:sp>
      <p:sp>
        <p:nvSpPr>
          <p:cNvPr id="8" name="Rectangle 7"/>
          <p:cNvSpPr/>
          <p:nvPr/>
        </p:nvSpPr>
        <p:spPr bwMode="auto">
          <a:xfrm>
            <a:off x="4953000" y="304800"/>
            <a:ext cx="3352800" cy="762000"/>
          </a:xfrm>
          <a:prstGeom prst="rect">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2" name="Title 1"/>
          <p:cNvSpPr>
            <a:spLocks noGrp="1"/>
          </p:cNvSpPr>
          <p:nvPr>
            <p:ph type="title"/>
          </p:nvPr>
        </p:nvSpPr>
        <p:spPr/>
        <p:txBody>
          <a:bodyPr/>
          <a:lstStyle/>
          <a:p>
            <a:r>
              <a:rPr lang="da-DK" dirty="0" smtClean="0"/>
              <a:t>Trajectory Approach</a:t>
            </a:r>
            <a:br>
              <a:rPr lang="da-DK" dirty="0" smtClean="0"/>
            </a:br>
            <a:r>
              <a:rPr lang="da-DK" sz="1600" dirty="0" smtClean="0"/>
              <a:t>Short description </a:t>
            </a:r>
            <a:r>
              <a:rPr lang="da-DK" sz="1600" dirty="0" smtClean="0"/>
              <a:t>of the formula</a:t>
            </a:r>
            <a:br>
              <a:rPr lang="da-DK" sz="1600" dirty="0" smtClean="0"/>
            </a:br>
            <a:r>
              <a:rPr lang="da-DK" sz="1600" dirty="0" smtClean="0"/>
              <a:t>in </a:t>
            </a:r>
            <a:r>
              <a:rPr lang="da-DK" sz="1600" dirty="0" smtClean="0"/>
              <a:t>one slide</a:t>
            </a:r>
            <a:r>
              <a:rPr lang="da-DK" dirty="0" smtClean="0"/>
              <a:t/>
            </a:r>
            <a:br>
              <a:rPr lang="da-DK" dirty="0" smtClean="0"/>
            </a:b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cstate="print"/>
          <a:srcRect l="4301" t="42424" r="7527" b="21212"/>
          <a:stretch>
            <a:fillRect/>
          </a:stretch>
        </p:blipFill>
        <p:spPr bwMode="auto">
          <a:xfrm>
            <a:off x="5105400" y="457200"/>
            <a:ext cx="3124200" cy="457200"/>
          </a:xfrm>
          <a:prstGeom prst="rect">
            <a:avLst/>
          </a:prstGeom>
          <a:noFill/>
          <a:ln w="9525">
            <a:noFill/>
            <a:miter lim="800000"/>
            <a:headEnd/>
            <a:tailEnd/>
          </a:ln>
        </p:spPr>
      </p:pic>
      <p:pic>
        <p:nvPicPr>
          <p:cNvPr id="1027" name="Picture 3"/>
          <p:cNvPicPr>
            <a:picLocks noChangeAspect="1" noChangeArrowheads="1"/>
          </p:cNvPicPr>
          <p:nvPr/>
        </p:nvPicPr>
        <p:blipFill>
          <a:blip r:embed="rId13" cstate="print"/>
          <a:srcRect l="851" t="7843" r="12340" b="9804"/>
          <a:stretch>
            <a:fillRect/>
          </a:stretch>
        </p:blipFill>
        <p:spPr bwMode="auto">
          <a:xfrm>
            <a:off x="457200" y="1371600"/>
            <a:ext cx="7772400" cy="1600200"/>
          </a:xfrm>
          <a:prstGeom prst="rect">
            <a:avLst/>
          </a:prstGeom>
          <a:noFill/>
          <a:ln w="9525">
            <a:noFill/>
            <a:miter lim="800000"/>
            <a:headEnd/>
            <a:tailEnd/>
          </a:ln>
        </p:spPr>
      </p:pic>
      <p:sp>
        <p:nvSpPr>
          <p:cNvPr id="10" name="TextBox 9"/>
          <p:cNvSpPr txBox="1"/>
          <p:nvPr/>
        </p:nvSpPr>
        <p:spPr>
          <a:xfrm>
            <a:off x="6324600" y="3248561"/>
            <a:ext cx="2209800" cy="1077218"/>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solidFill>
                  <a:schemeClr val="tx1"/>
                </a:solidFill>
              </a:rPr>
              <a:t>Worst case </a:t>
            </a:r>
            <a:r>
              <a:rPr lang="en-US" dirty="0" smtClean="0">
                <a:solidFill>
                  <a:schemeClr val="tx1"/>
                </a:solidFill>
              </a:rPr>
              <a:t>end-to-end response time of any message from virtual link </a:t>
            </a:r>
            <a:r>
              <a:rPr lang="en-US" b="1" i="1" dirty="0" smtClean="0">
                <a:solidFill>
                  <a:schemeClr val="tx1"/>
                </a:solidFill>
                <a:latin typeface="Calisto MT" pitchFamily="18" charset="0"/>
              </a:rPr>
              <a:t>i</a:t>
            </a:r>
            <a:endParaRPr lang="en-US" b="1" i="1" dirty="0">
              <a:solidFill>
                <a:schemeClr val="tx1"/>
              </a:solidFill>
              <a:latin typeface="Calisto MT" pitchFamily="18" charset="0"/>
            </a:endParaRPr>
          </a:p>
        </p:txBody>
      </p:sp>
      <p:cxnSp>
        <p:nvCxnSpPr>
          <p:cNvPr id="11" name="Straight Arrow Connector 10"/>
          <p:cNvCxnSpPr/>
          <p:nvPr/>
        </p:nvCxnSpPr>
        <p:spPr bwMode="auto">
          <a:xfrm rot="16200000" flipV="1">
            <a:off x="4610100" y="1562100"/>
            <a:ext cx="2438400" cy="9906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152400" y="3352801"/>
            <a:ext cx="2438400" cy="830997"/>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solidFill>
                  <a:schemeClr val="tx1"/>
                </a:solidFill>
              </a:rPr>
              <a:t>Processing time from packets crossing virtual link </a:t>
            </a:r>
            <a:r>
              <a:rPr lang="en-US" b="1" i="1" dirty="0" smtClean="0">
                <a:solidFill>
                  <a:schemeClr val="tx1"/>
                </a:solidFill>
                <a:latin typeface="Calisto MT" pitchFamily="18" charset="0"/>
              </a:rPr>
              <a:t>i</a:t>
            </a:r>
            <a:endParaRPr lang="en-US" b="1" i="1" dirty="0">
              <a:solidFill>
                <a:schemeClr val="tx1"/>
              </a:solidFill>
              <a:latin typeface="Calisto MT" pitchFamily="18" charset="0"/>
            </a:endParaRPr>
          </a:p>
        </p:txBody>
      </p:sp>
      <p:cxnSp>
        <p:nvCxnSpPr>
          <p:cNvPr id="15" name="Straight Arrow Connector 14"/>
          <p:cNvCxnSpPr>
            <a:stCxn id="14" idx="0"/>
          </p:cNvCxnSpPr>
          <p:nvPr/>
        </p:nvCxnSpPr>
        <p:spPr bwMode="auto">
          <a:xfrm rot="5400000" flipH="1" flipV="1">
            <a:off x="1614224" y="1766625"/>
            <a:ext cx="1343552" cy="18288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noChangeArrowheads="1"/>
          </p:cNvPicPr>
          <p:nvPr/>
        </p:nvPicPr>
        <p:blipFill>
          <a:blip r:embed="rId14" cstate="print"/>
          <a:srcRect/>
          <a:stretch>
            <a:fillRect/>
          </a:stretch>
        </p:blipFill>
        <p:spPr bwMode="auto">
          <a:xfrm>
            <a:off x="1295400" y="5562600"/>
            <a:ext cx="6288852" cy="533400"/>
          </a:xfrm>
          <a:prstGeom prst="rect">
            <a:avLst/>
          </a:prstGeom>
          <a:noFill/>
          <a:ln w="9525">
            <a:noFill/>
            <a:miter lim="800000"/>
            <a:headEnd/>
            <a:tailEnd/>
          </a:ln>
        </p:spPr>
      </p:pic>
      <p:sp>
        <p:nvSpPr>
          <p:cNvPr id="26" name="TextBox 25"/>
          <p:cNvSpPr txBox="1"/>
          <p:nvPr/>
        </p:nvSpPr>
        <p:spPr>
          <a:xfrm>
            <a:off x="3048000" y="3352800"/>
            <a:ext cx="2438400" cy="830997"/>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solidFill>
                  <a:schemeClr val="tx1"/>
                </a:solidFill>
              </a:rPr>
              <a:t>Processing time from packets of virtual link </a:t>
            </a:r>
            <a:r>
              <a:rPr lang="en-US" b="1" i="1" dirty="0" smtClean="0">
                <a:solidFill>
                  <a:schemeClr val="tx1"/>
                </a:solidFill>
                <a:latin typeface="Calisto MT" pitchFamily="18" charset="0"/>
              </a:rPr>
              <a:t>V</a:t>
            </a:r>
            <a:r>
              <a:rPr lang="en-US" b="1" i="1" baseline="-25000" dirty="0" smtClean="0">
                <a:solidFill>
                  <a:schemeClr val="tx1"/>
                </a:solidFill>
                <a:latin typeface="Calisto MT" pitchFamily="18" charset="0"/>
              </a:rPr>
              <a:t>i</a:t>
            </a:r>
            <a:endParaRPr lang="en-US" b="1" i="1" baseline="-25000" dirty="0">
              <a:solidFill>
                <a:schemeClr val="tx1"/>
              </a:solidFill>
              <a:latin typeface="Calisto MT" pitchFamily="18" charset="0"/>
            </a:endParaRPr>
          </a:p>
        </p:txBody>
      </p:sp>
      <p:cxnSp>
        <p:nvCxnSpPr>
          <p:cNvPr id="27" name="Straight Arrow Connector 26"/>
          <p:cNvCxnSpPr>
            <a:stCxn id="26" idx="0"/>
          </p:cNvCxnSpPr>
          <p:nvPr/>
        </p:nvCxnSpPr>
        <p:spPr bwMode="auto">
          <a:xfrm rot="5400000" flipH="1" flipV="1">
            <a:off x="4509824" y="1766624"/>
            <a:ext cx="1343552" cy="18288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bwMode="auto">
          <a:xfrm rot="5400000" flipH="1" flipV="1">
            <a:off x="990602" y="2667000"/>
            <a:ext cx="3657598" cy="2438402"/>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32" name="TextBox 31"/>
          <p:cNvSpPr txBox="1"/>
          <p:nvPr/>
        </p:nvSpPr>
        <p:spPr>
          <a:xfrm>
            <a:off x="3733800" y="4495800"/>
            <a:ext cx="2438400" cy="830997"/>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solidFill>
                  <a:schemeClr val="tx1"/>
                </a:solidFill>
              </a:rPr>
              <a:t>Processing time for longest packet of virtual links </a:t>
            </a:r>
            <a:r>
              <a:rPr lang="en-US" b="1" i="1" dirty="0" smtClean="0">
                <a:solidFill>
                  <a:schemeClr val="tx1"/>
                </a:solidFill>
                <a:latin typeface="Calisto MT" pitchFamily="18" charset="0"/>
              </a:rPr>
              <a:t>V</a:t>
            </a:r>
            <a:r>
              <a:rPr lang="en-US" b="1" i="1" baseline="-25000" dirty="0" smtClean="0">
                <a:solidFill>
                  <a:schemeClr val="tx1"/>
                </a:solidFill>
                <a:latin typeface="Calisto MT" pitchFamily="18" charset="0"/>
              </a:rPr>
              <a:t>j</a:t>
            </a:r>
            <a:endParaRPr lang="en-US" b="1" i="1" baseline="-25000" dirty="0">
              <a:solidFill>
                <a:schemeClr val="tx1"/>
              </a:solidFill>
              <a:latin typeface="Calisto MT" pitchFamily="18" charset="0"/>
            </a:endParaRPr>
          </a:p>
        </p:txBody>
      </p:sp>
      <p:cxnSp>
        <p:nvCxnSpPr>
          <p:cNvPr id="33" name="Straight Arrow Connector 32"/>
          <p:cNvCxnSpPr>
            <a:stCxn id="32" idx="0"/>
          </p:cNvCxnSpPr>
          <p:nvPr/>
        </p:nvCxnSpPr>
        <p:spPr bwMode="auto">
          <a:xfrm rot="5400000" flipH="1" flipV="1">
            <a:off x="4419600" y="3200400"/>
            <a:ext cx="1828800" cy="762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6553200" y="4579203"/>
            <a:ext cx="2438400" cy="584775"/>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solidFill>
                  <a:schemeClr val="tx1"/>
                </a:solidFill>
              </a:rPr>
              <a:t>Processing time for virtual link </a:t>
            </a:r>
            <a:r>
              <a:rPr lang="en-US" b="1" i="1" dirty="0" smtClean="0">
                <a:solidFill>
                  <a:schemeClr val="tx1"/>
                </a:solidFill>
                <a:latin typeface="Calisto MT" pitchFamily="18" charset="0"/>
              </a:rPr>
              <a:t>V</a:t>
            </a:r>
            <a:r>
              <a:rPr lang="en-US" b="1" i="1" baseline="-25000" dirty="0" smtClean="0">
                <a:solidFill>
                  <a:schemeClr val="tx1"/>
                </a:solidFill>
                <a:latin typeface="Calisto MT" pitchFamily="18" charset="0"/>
              </a:rPr>
              <a:t>i  </a:t>
            </a:r>
            <a:r>
              <a:rPr lang="en-US" dirty="0" smtClean="0">
                <a:solidFill>
                  <a:schemeClr val="tx1"/>
                </a:solidFill>
              </a:rPr>
              <a:t>packet</a:t>
            </a:r>
            <a:endParaRPr lang="en-US" b="1" i="1" baseline="-25000" dirty="0">
              <a:solidFill>
                <a:schemeClr val="tx1"/>
              </a:solidFill>
              <a:latin typeface="Calisto MT" pitchFamily="18" charset="0"/>
            </a:endParaRPr>
          </a:p>
        </p:txBody>
      </p:sp>
      <p:cxnSp>
        <p:nvCxnSpPr>
          <p:cNvPr id="36" name="Straight Arrow Connector 35"/>
          <p:cNvCxnSpPr/>
          <p:nvPr/>
        </p:nvCxnSpPr>
        <p:spPr bwMode="auto">
          <a:xfrm rot="16200000" flipV="1">
            <a:off x="5638800" y="3505200"/>
            <a:ext cx="1981200" cy="1524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0" name="TextBox 39"/>
          <p:cNvSpPr txBox="1"/>
          <p:nvPr/>
        </p:nvSpPr>
        <p:spPr>
          <a:xfrm>
            <a:off x="7696200" y="5486400"/>
            <a:ext cx="1219200" cy="584775"/>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solidFill>
                  <a:schemeClr val="tx1"/>
                </a:solidFill>
              </a:rPr>
              <a:t>Delays from path</a:t>
            </a:r>
            <a:endParaRPr lang="en-US" b="1" i="1" baseline="-25000" dirty="0">
              <a:solidFill>
                <a:schemeClr val="tx1"/>
              </a:solidFill>
              <a:latin typeface="Calisto MT" pitchFamily="18" charset="0"/>
            </a:endParaRPr>
          </a:p>
        </p:txBody>
      </p:sp>
      <p:cxnSp>
        <p:nvCxnSpPr>
          <p:cNvPr id="41" name="Straight Arrow Connector 40"/>
          <p:cNvCxnSpPr/>
          <p:nvPr/>
        </p:nvCxnSpPr>
        <p:spPr bwMode="auto">
          <a:xfrm rot="16200000" flipV="1">
            <a:off x="6290101" y="3920697"/>
            <a:ext cx="2812198" cy="30480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noChangeArrowheads="1"/>
          </p:cNvPicPr>
          <p:nvPr/>
        </p:nvPicPr>
        <p:blipFill>
          <a:blip r:embed="rId15" cstate="print"/>
          <a:srcRect/>
          <a:stretch>
            <a:fillRect/>
          </a:stretch>
        </p:blipFill>
        <p:spPr bwMode="auto">
          <a:xfrm>
            <a:off x="3581400" y="6019800"/>
            <a:ext cx="1933575" cy="466725"/>
          </a:xfrm>
          <a:prstGeom prst="rect">
            <a:avLst/>
          </a:prstGeom>
          <a:noFill/>
          <a:ln w="9525">
            <a:noFill/>
            <a:miter lim="800000"/>
            <a:headEnd/>
            <a:tailEnd/>
          </a:ln>
        </p:spPr>
      </p:pic>
      <p:sp>
        <p:nvSpPr>
          <p:cNvPr id="30" name="TextBox 29">
            <a:hlinkClick r:id="rId16" action="ppaction://hlinksldjump"/>
          </p:cNvPr>
          <p:cNvSpPr txBox="1"/>
          <p:nvPr/>
        </p:nvSpPr>
        <p:spPr>
          <a:xfrm>
            <a:off x="7696200" y="6248400"/>
            <a:ext cx="838200" cy="33855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bg/>
                                          </p:spTgt>
                                        </p:tgtEl>
                                        <p:attrNameLst>
                                          <p:attrName>style.visibility</p:attrName>
                                        </p:attrNameLst>
                                      </p:cBhvr>
                                      <p:to>
                                        <p:strVal val="visible"/>
                                      </p:to>
                                    </p:set>
                                    <p:animEffect transition="in" filter="fade">
                                      <p:cBhvr>
                                        <p:cTn id="20" dur="2000"/>
                                        <p:tgtEl>
                                          <p:spTgt spid="14">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20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bg/>
                                          </p:spTgt>
                                        </p:tgtEl>
                                        <p:attrNameLst>
                                          <p:attrName>style.visibility</p:attrName>
                                        </p:attrNameLst>
                                      </p:cBhvr>
                                      <p:to>
                                        <p:strVal val="visible"/>
                                      </p:to>
                                    </p:set>
                                    <p:animEffect transition="in" filter="fade">
                                      <p:cBhvr>
                                        <p:cTn id="33" dur="2000"/>
                                        <p:tgtEl>
                                          <p:spTgt spid="26">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Effect transition="in" filter="fade">
                                      <p:cBhvr>
                                        <p:cTn id="36" dur="2000"/>
                                        <p:tgtEl>
                                          <p:spTgt spid="2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bg/>
                                          </p:spTgt>
                                        </p:tgtEl>
                                        <p:attrNameLst>
                                          <p:attrName>style.visibility</p:attrName>
                                        </p:attrNameLst>
                                      </p:cBhvr>
                                      <p:to>
                                        <p:strVal val="visible"/>
                                      </p:to>
                                    </p:set>
                                    <p:animEffect transition="in" filter="fade">
                                      <p:cBhvr>
                                        <p:cTn id="51" dur="2000"/>
                                        <p:tgtEl>
                                          <p:spTgt spid="32">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fade">
                                      <p:cBhvr>
                                        <p:cTn id="54" dur="2000"/>
                                        <p:tgtEl>
                                          <p:spTgt spid="3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bg/>
                                          </p:spTgt>
                                        </p:tgtEl>
                                        <p:attrNameLst>
                                          <p:attrName>style.visibility</p:attrName>
                                        </p:attrNameLst>
                                      </p:cBhvr>
                                      <p:to>
                                        <p:strVal val="visible"/>
                                      </p:to>
                                    </p:set>
                                    <p:animEffect transition="in" filter="fade">
                                      <p:cBhvr>
                                        <p:cTn id="64" dur="2000"/>
                                        <p:tgtEl>
                                          <p:spTgt spid="35">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20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0">
                                            <p:bg/>
                                          </p:spTgt>
                                        </p:tgtEl>
                                        <p:attrNameLst>
                                          <p:attrName>style.visibility</p:attrName>
                                        </p:attrNameLst>
                                      </p:cBhvr>
                                      <p:to>
                                        <p:strVal val="visible"/>
                                      </p:to>
                                    </p:set>
                                    <p:animEffect transition="in" filter="fade">
                                      <p:cBhvr>
                                        <p:cTn id="77" dur="2000"/>
                                        <p:tgtEl>
                                          <p:spTgt spid="40">
                                            <p:bg/>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xEl>
                                              <p:pRg st="0" end="0"/>
                                            </p:txEl>
                                          </p:spTgt>
                                        </p:tgtEl>
                                        <p:attrNameLst>
                                          <p:attrName>style.visibility</p:attrName>
                                        </p:attrNameLst>
                                      </p:cBhvr>
                                      <p:to>
                                        <p:strVal val="visible"/>
                                      </p:to>
                                    </p:set>
                                    <p:animEffect transition="in" filter="fade">
                                      <p:cBhvr>
                                        <p:cTn id="80" dur="2000"/>
                                        <p:tgtEl>
                                          <p:spTgt spid="40">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blinds(horizontal)">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4" grpId="0" build="allAtOnce" animBg="1"/>
      <p:bldP spid="26" grpId="0" build="allAtOnce" animBg="1"/>
      <p:bldP spid="32" grpId="0" build="allAtOnce" animBg="1"/>
      <p:bldP spid="35" grpId="0" build="allAtOnce" animBg="1"/>
      <p:bldP spid="40"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Enhancement to</a:t>
            </a:r>
            <a:br>
              <a:rPr lang="da-DK" dirty="0" smtClean="0"/>
            </a:br>
            <a:r>
              <a:rPr lang="da-DK" dirty="0" smtClean="0"/>
              <a:t>the Trajectory Approach</a:t>
            </a:r>
            <a:br>
              <a:rPr lang="da-DK" dirty="0" smtClean="0"/>
            </a:br>
            <a:r>
              <a:rPr lang="da-DK" sz="1600" dirty="0" smtClean="0"/>
              <a:t>Including of Indirect Influence (II) virtual links</a:t>
            </a:r>
            <a:endParaRPr lang="en-US" dirty="0"/>
          </a:p>
        </p:txBody>
      </p:sp>
      <p:sp>
        <p:nvSpPr>
          <p:cNvPr id="8" name="Content Placeholder 7"/>
          <p:cNvSpPr>
            <a:spLocks noGrp="1"/>
          </p:cNvSpPr>
          <p:nvPr>
            <p:ph idx="1"/>
          </p:nvPr>
        </p:nvSpPr>
        <p:spPr/>
        <p:txBody>
          <a:bodyPr/>
          <a:lstStyle/>
          <a:p>
            <a:r>
              <a:rPr lang="da-DK" dirty="0" smtClean="0"/>
              <a:t>Until now all the experiments were conducted with virtual links that have only Direct Influence (DI) crossing virtual links:</a:t>
            </a:r>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cstate="print"/>
          <a:srcRect/>
          <a:stretch>
            <a:fillRect/>
          </a:stretch>
        </p:blipFill>
        <p:spPr bwMode="auto">
          <a:xfrm>
            <a:off x="2743200" y="2362200"/>
            <a:ext cx="5463308" cy="2886075"/>
          </a:xfrm>
          <a:prstGeom prst="rect">
            <a:avLst/>
          </a:prstGeom>
          <a:noFill/>
          <a:ln w="9525">
            <a:noFill/>
            <a:miter lim="800000"/>
            <a:headEnd/>
            <a:tailEnd/>
          </a:ln>
        </p:spPr>
      </p:pic>
      <p:sp>
        <p:nvSpPr>
          <p:cNvPr id="9" name="TextBox 8"/>
          <p:cNvSpPr txBox="1"/>
          <p:nvPr/>
        </p:nvSpPr>
        <p:spPr>
          <a:xfrm>
            <a:off x="6019800" y="4953000"/>
            <a:ext cx="2667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V</a:t>
            </a:r>
            <a:r>
              <a:rPr lang="en-US" baseline="-25000" dirty="0" smtClean="0"/>
              <a:t>1 </a:t>
            </a:r>
            <a:r>
              <a:rPr lang="en-US" dirty="0" smtClean="0"/>
              <a:t>and V</a:t>
            </a:r>
            <a:r>
              <a:rPr lang="en-US" baseline="-25000" dirty="0" smtClean="0"/>
              <a:t>2</a:t>
            </a:r>
            <a:r>
              <a:rPr lang="en-US" dirty="0" smtClean="0"/>
              <a:t> are influenced indirectly by V</a:t>
            </a:r>
            <a:r>
              <a:rPr lang="en-US" baseline="-25000" dirty="0" smtClean="0"/>
              <a:t>4</a:t>
            </a:r>
            <a:endParaRPr lang="en-US" b="1" i="1" baseline="-25000" dirty="0">
              <a:latin typeface="Calisto MT" pitchFamily="18" charset="0"/>
            </a:endParaRPr>
          </a:p>
        </p:txBody>
      </p:sp>
      <p:cxnSp>
        <p:nvCxnSpPr>
          <p:cNvPr id="10" name="Straight Arrow Connector 9"/>
          <p:cNvCxnSpPr/>
          <p:nvPr/>
        </p:nvCxnSpPr>
        <p:spPr bwMode="auto">
          <a:xfrm rot="16200000" flipV="1">
            <a:off x="4838700" y="3771900"/>
            <a:ext cx="1600200" cy="7620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bwMode="auto">
          <a:xfrm rot="10800000">
            <a:off x="4724400" y="3810000"/>
            <a:ext cx="1295400" cy="10668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Project Backlog</a:t>
            </a:r>
            <a:br>
              <a:rPr lang="da-DK" dirty="0" smtClean="0"/>
            </a:br>
            <a:r>
              <a:rPr lang="da-DK" dirty="0" smtClean="0"/>
              <a:t/>
            </a:r>
            <a:br>
              <a:rPr lang="da-DK" dirty="0" smtClean="0"/>
            </a:br>
            <a:endParaRPr lang="en-US" dirty="0"/>
          </a:p>
        </p:txBody>
      </p:sp>
      <p:graphicFrame>
        <p:nvGraphicFramePr>
          <p:cNvPr id="6" name="Diagram 5"/>
          <p:cNvGraphicFramePr/>
          <p:nvPr/>
        </p:nvGraphicFramePr>
        <p:xfrm>
          <a:off x="914400" y="1600200"/>
          <a:ext cx="7467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6725C09-C7BA-4B29-A88F-E6AF5FBAE984}"/>
                                            </p:graphicEl>
                                          </p:spTgt>
                                        </p:tgtEl>
                                        <p:attrNameLst>
                                          <p:attrName>style.visibility</p:attrName>
                                        </p:attrNameLst>
                                      </p:cBhvr>
                                      <p:to>
                                        <p:strVal val="visible"/>
                                      </p:to>
                                    </p:set>
                                    <p:animEffect transition="in" filter="fade">
                                      <p:cBhvr>
                                        <p:cTn id="7" dur="2000"/>
                                        <p:tgtEl>
                                          <p:spTgt spid="6">
                                            <p:graphicEl>
                                              <a:dgm id="{96725C09-C7BA-4B29-A88F-E6AF5FBAE9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C68CFFB-8C22-47D3-A3C7-7A3D916DCDF7}"/>
                                            </p:graphicEl>
                                          </p:spTgt>
                                        </p:tgtEl>
                                        <p:attrNameLst>
                                          <p:attrName>style.visibility</p:attrName>
                                        </p:attrNameLst>
                                      </p:cBhvr>
                                      <p:to>
                                        <p:strVal val="visible"/>
                                      </p:to>
                                    </p:set>
                                    <p:animEffect transition="in" filter="fade">
                                      <p:cBhvr>
                                        <p:cTn id="12" dur="2000"/>
                                        <p:tgtEl>
                                          <p:spTgt spid="6">
                                            <p:graphicEl>
                                              <a:dgm id="{6C68CFFB-8C22-47D3-A3C7-7A3D916DCD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3B356503-B5AE-491E-B067-21FEF4B3A462}"/>
                                            </p:graphicEl>
                                          </p:spTgt>
                                        </p:tgtEl>
                                        <p:attrNameLst>
                                          <p:attrName>style.visibility</p:attrName>
                                        </p:attrNameLst>
                                      </p:cBhvr>
                                      <p:to>
                                        <p:strVal val="visible"/>
                                      </p:to>
                                    </p:set>
                                    <p:animEffect transition="in" filter="fade">
                                      <p:cBhvr>
                                        <p:cTn id="17" dur="2000"/>
                                        <p:tgtEl>
                                          <p:spTgt spid="6">
                                            <p:graphicEl>
                                              <a:dgm id="{3B356503-B5AE-491E-B067-21FEF4B3A46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609D56F-8324-4083-B996-53BB0FA8BE88}"/>
                                            </p:graphicEl>
                                          </p:spTgt>
                                        </p:tgtEl>
                                        <p:attrNameLst>
                                          <p:attrName>style.visibility</p:attrName>
                                        </p:attrNameLst>
                                      </p:cBhvr>
                                      <p:to>
                                        <p:strVal val="visible"/>
                                      </p:to>
                                    </p:set>
                                    <p:animEffect transition="in" filter="fade">
                                      <p:cBhvr>
                                        <p:cTn id="22" dur="2000"/>
                                        <p:tgtEl>
                                          <p:spTgt spid="6">
                                            <p:graphicEl>
                                              <a:dgm id="{4609D56F-8324-4083-B996-53BB0FA8BE8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8BCE96A4-6516-4270-8796-BD34BFA85949}"/>
                                            </p:graphicEl>
                                          </p:spTgt>
                                        </p:tgtEl>
                                        <p:attrNameLst>
                                          <p:attrName>style.visibility</p:attrName>
                                        </p:attrNameLst>
                                      </p:cBhvr>
                                      <p:to>
                                        <p:strVal val="visible"/>
                                      </p:to>
                                    </p:set>
                                    <p:animEffect transition="in" filter="fade">
                                      <p:cBhvr>
                                        <p:cTn id="27" dur="2000"/>
                                        <p:tgtEl>
                                          <p:spTgt spid="6">
                                            <p:graphicEl>
                                              <a:dgm id="{8BCE96A4-6516-4270-8796-BD34BFA8594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DE205796-6B86-4DE4-8DD9-8CC5CB3C1D1B}"/>
                                            </p:graphicEl>
                                          </p:spTgt>
                                        </p:tgtEl>
                                        <p:attrNameLst>
                                          <p:attrName>style.visibility</p:attrName>
                                        </p:attrNameLst>
                                      </p:cBhvr>
                                      <p:to>
                                        <p:strVal val="visible"/>
                                      </p:to>
                                    </p:set>
                                    <p:animEffect transition="in" filter="fade">
                                      <p:cBhvr>
                                        <p:cTn id="32" dur="2000"/>
                                        <p:tgtEl>
                                          <p:spTgt spid="6">
                                            <p:graphicEl>
                                              <a:dgm id="{DE205796-6B86-4DE4-8DD9-8CC5CB3C1D1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168CE30D-AB88-4CEC-A0B2-AF252B8B0EF7}"/>
                                            </p:graphicEl>
                                          </p:spTgt>
                                        </p:tgtEl>
                                        <p:attrNameLst>
                                          <p:attrName>style.visibility</p:attrName>
                                        </p:attrNameLst>
                                      </p:cBhvr>
                                      <p:to>
                                        <p:strVal val="visible"/>
                                      </p:to>
                                    </p:set>
                                    <p:animEffect transition="in" filter="fade">
                                      <p:cBhvr>
                                        <p:cTn id="37" dur="2000"/>
                                        <p:tgtEl>
                                          <p:spTgt spid="6">
                                            <p:graphicEl>
                                              <a:dgm id="{168CE30D-AB88-4CEC-A0B2-AF252B8B0EF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124C5EAA-8652-4CAD-B258-05FD0ABA6068}"/>
                                            </p:graphicEl>
                                          </p:spTgt>
                                        </p:tgtEl>
                                        <p:attrNameLst>
                                          <p:attrName>style.visibility</p:attrName>
                                        </p:attrNameLst>
                                      </p:cBhvr>
                                      <p:to>
                                        <p:strVal val="visible"/>
                                      </p:to>
                                    </p:set>
                                    <p:animEffect transition="in" filter="fade">
                                      <p:cBhvr>
                                        <p:cTn id="42" dur="2000"/>
                                        <p:tgtEl>
                                          <p:spTgt spid="6">
                                            <p:graphicEl>
                                              <a:dgm id="{124C5EAA-8652-4CAD-B258-05FD0ABA606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37496125-473C-47E5-9A99-CE88B2C32CB9}"/>
                                            </p:graphicEl>
                                          </p:spTgt>
                                        </p:tgtEl>
                                        <p:attrNameLst>
                                          <p:attrName>style.visibility</p:attrName>
                                        </p:attrNameLst>
                                      </p:cBhvr>
                                      <p:to>
                                        <p:strVal val="visible"/>
                                      </p:to>
                                    </p:set>
                                    <p:animEffect transition="in" filter="fade">
                                      <p:cBhvr>
                                        <p:cTn id="47" dur="2000"/>
                                        <p:tgtEl>
                                          <p:spTgt spid="6">
                                            <p:graphicEl>
                                              <a:dgm id="{37496125-473C-47E5-9A99-CE88B2C32CB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CDD3EAA2-A38B-42E7-BCCB-396E4452FE22}"/>
                                            </p:graphicEl>
                                          </p:spTgt>
                                        </p:tgtEl>
                                        <p:attrNameLst>
                                          <p:attrName>style.visibility</p:attrName>
                                        </p:attrNameLst>
                                      </p:cBhvr>
                                      <p:to>
                                        <p:strVal val="visible"/>
                                      </p:to>
                                    </p:set>
                                    <p:animEffect transition="in" filter="fade">
                                      <p:cBhvr>
                                        <p:cTn id="52" dur="2000"/>
                                        <p:tgtEl>
                                          <p:spTgt spid="6">
                                            <p:graphicEl>
                                              <a:dgm id="{CDD3EAA2-A38B-42E7-BCCB-396E4452FE2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C8B039E9-C2E2-4742-9451-766B00967C42}"/>
                                            </p:graphicEl>
                                          </p:spTgt>
                                        </p:tgtEl>
                                        <p:attrNameLst>
                                          <p:attrName>style.visibility</p:attrName>
                                        </p:attrNameLst>
                                      </p:cBhvr>
                                      <p:to>
                                        <p:strVal val="visible"/>
                                      </p:to>
                                    </p:set>
                                    <p:animEffect transition="in" filter="fade">
                                      <p:cBhvr>
                                        <p:cTn id="57" dur="2000"/>
                                        <p:tgtEl>
                                          <p:spTgt spid="6">
                                            <p:graphicEl>
                                              <a:dgm id="{C8B039E9-C2E2-4742-9451-766B00967C4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graphicEl>
                                              <a:dgm id="{BFFD36E8-9D49-4A99-A97A-4D0F9400D86F}"/>
                                            </p:graphicEl>
                                          </p:spTgt>
                                        </p:tgtEl>
                                        <p:attrNameLst>
                                          <p:attrName>style.visibility</p:attrName>
                                        </p:attrNameLst>
                                      </p:cBhvr>
                                      <p:to>
                                        <p:strVal val="visible"/>
                                      </p:to>
                                    </p:set>
                                    <p:animEffect transition="in" filter="fade">
                                      <p:cBhvr>
                                        <p:cTn id="62" dur="2000"/>
                                        <p:tgtEl>
                                          <p:spTgt spid="6">
                                            <p:graphicEl>
                                              <a:dgm id="{BFFD36E8-9D49-4A99-A97A-4D0F9400D8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00400" y="2209800"/>
            <a:ext cx="5562600" cy="2864739"/>
          </a:xfrm>
          <a:prstGeom prst="rect">
            <a:avLst/>
          </a:prstGeom>
          <a:noFill/>
          <a:ln w="9525">
            <a:noFill/>
            <a:miter lim="800000"/>
            <a:headEnd/>
            <a:tailEnd/>
          </a:ln>
        </p:spPr>
      </p:pic>
      <p:sp>
        <p:nvSpPr>
          <p:cNvPr id="2" name="Title 1"/>
          <p:cNvSpPr>
            <a:spLocks noGrp="1"/>
          </p:cNvSpPr>
          <p:nvPr>
            <p:ph type="title"/>
          </p:nvPr>
        </p:nvSpPr>
        <p:spPr/>
        <p:txBody>
          <a:bodyPr/>
          <a:lstStyle/>
          <a:p>
            <a:r>
              <a:rPr lang="da-DK" dirty="0" smtClean="0"/>
              <a:t>Enhancement to</a:t>
            </a:r>
            <a:br>
              <a:rPr lang="da-DK" dirty="0" smtClean="0"/>
            </a:br>
            <a:r>
              <a:rPr lang="da-DK" dirty="0" smtClean="0"/>
              <a:t>the Trajectory Approach</a:t>
            </a:r>
            <a:br>
              <a:rPr lang="da-DK" dirty="0" smtClean="0"/>
            </a:br>
            <a:r>
              <a:rPr lang="da-DK" sz="1600" dirty="0" smtClean="0"/>
              <a:t>Including of Time-Triggered (TT) messages</a:t>
            </a:r>
            <a:endParaRPr lang="en-US" dirty="0"/>
          </a:p>
        </p:txBody>
      </p:sp>
      <p:sp>
        <p:nvSpPr>
          <p:cNvPr id="8" name="Content Placeholder 7"/>
          <p:cNvSpPr>
            <a:spLocks noGrp="1"/>
          </p:cNvSpPr>
          <p:nvPr>
            <p:ph idx="1"/>
          </p:nvPr>
        </p:nvSpPr>
        <p:spPr/>
        <p:txBody>
          <a:bodyPr/>
          <a:lstStyle/>
          <a:p>
            <a:r>
              <a:rPr lang="da-DK" dirty="0" smtClean="0"/>
              <a:t>Until now all the experiments were conducted with virtual links that have only Rate-Constrained (RC) messages:</a:t>
            </a:r>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828800" y="5410200"/>
            <a:ext cx="2667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V</a:t>
            </a:r>
            <a:r>
              <a:rPr lang="en-US" baseline="-25000" dirty="0" smtClean="0"/>
              <a:t>3</a:t>
            </a:r>
            <a:r>
              <a:rPr lang="en-US" dirty="0" smtClean="0"/>
              <a:t> – Time-Triggered (TT) messages</a:t>
            </a:r>
            <a:endParaRPr lang="en-US" b="1" i="1" baseline="-25000" dirty="0">
              <a:latin typeface="Calisto MT" pitchFamily="18" charset="0"/>
            </a:endParaRPr>
          </a:p>
        </p:txBody>
      </p:sp>
      <p:cxnSp>
        <p:nvCxnSpPr>
          <p:cNvPr id="11" name="Straight Arrow Connector 10"/>
          <p:cNvCxnSpPr/>
          <p:nvPr/>
        </p:nvCxnSpPr>
        <p:spPr bwMode="auto">
          <a:xfrm rot="5400000" flipH="1" flipV="1">
            <a:off x="3962400" y="4572000"/>
            <a:ext cx="1371600" cy="304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pic>
        <p:nvPicPr>
          <p:cNvPr id="2051" name="Picture 3"/>
          <p:cNvPicPr>
            <a:picLocks noChangeAspect="1" noChangeArrowheads="1"/>
          </p:cNvPicPr>
          <p:nvPr/>
        </p:nvPicPr>
        <p:blipFill>
          <a:blip r:embed="rId13" cstate="print"/>
          <a:srcRect/>
          <a:stretch>
            <a:fillRect/>
          </a:stretch>
        </p:blipFill>
        <p:spPr bwMode="auto">
          <a:xfrm>
            <a:off x="533400" y="4343400"/>
            <a:ext cx="3834245" cy="685800"/>
          </a:xfrm>
          <a:prstGeom prst="rect">
            <a:avLst/>
          </a:prstGeom>
          <a:noFill/>
          <a:ln w="9525">
            <a:noFill/>
            <a:miter lim="800000"/>
            <a:headEnd/>
            <a:tailEnd/>
          </a:ln>
        </p:spPr>
      </p:pic>
      <p:sp>
        <p:nvSpPr>
          <p:cNvPr id="18" name="TextBox 17"/>
          <p:cNvSpPr txBox="1"/>
          <p:nvPr/>
        </p:nvSpPr>
        <p:spPr>
          <a:xfrm>
            <a:off x="381000" y="2486561"/>
            <a:ext cx="266700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smtClean="0"/>
              <a:t>3</a:t>
            </a:r>
            <a:r>
              <a:rPr lang="en-US" dirty="0" smtClean="0"/>
              <a:t> – Time-Triggered (TT) message is predefined and </a:t>
            </a:r>
            <a:r>
              <a:rPr lang="en-US" b="1" dirty="0" smtClean="0"/>
              <a:t>1</a:t>
            </a:r>
            <a:r>
              <a:rPr lang="en-US" dirty="0" smtClean="0"/>
              <a:t> – Rate-Constrained (RC) message has to wait</a:t>
            </a:r>
            <a:endParaRPr lang="en-US" b="1" i="1" baseline="-25000" dirty="0">
              <a:latin typeface="Calisto MT" pitchFamily="18" charset="0"/>
            </a:endParaRPr>
          </a:p>
        </p:txBody>
      </p:sp>
      <p:cxnSp>
        <p:nvCxnSpPr>
          <p:cNvPr id="19" name="Straight Arrow Connector 18"/>
          <p:cNvCxnSpPr/>
          <p:nvPr/>
        </p:nvCxnSpPr>
        <p:spPr bwMode="auto">
          <a:xfrm rot="16200000" flipH="1">
            <a:off x="1524000" y="4038600"/>
            <a:ext cx="685800" cy="2286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bg/>
                                          </p:spTgt>
                                        </p:tgtEl>
                                        <p:attrNameLst>
                                          <p:attrName>style.visibility</p:attrName>
                                        </p:attrNameLst>
                                      </p:cBhvr>
                                      <p:to>
                                        <p:strVal val="visible"/>
                                      </p:to>
                                    </p:set>
                                    <p:animEffect transition="in" filter="fade">
                                      <p:cBhvr>
                                        <p:cTn id="20" dur="2000"/>
                                        <p:tgtEl>
                                          <p:spTgt spid="18">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20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8"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Results</a:t>
            </a:r>
            <a:br>
              <a:rPr lang="da-DK" dirty="0" smtClean="0"/>
            </a:br>
            <a:r>
              <a:rPr lang="da-DK" sz="1600" dirty="0" smtClean="0"/>
              <a:t>Trajectory Approach</a:t>
            </a:r>
            <a:r>
              <a:rPr lang="da-DK" dirty="0" smtClean="0"/>
              <a:t/>
            </a:r>
            <a:br>
              <a:rPr lang="da-DK" dirty="0" smtClean="0"/>
            </a:br>
            <a:endParaRPr lang="en-US" dirty="0"/>
          </a:p>
        </p:txBody>
      </p:sp>
      <p:sp>
        <p:nvSpPr>
          <p:cNvPr id="5" name="Content Placeholder 4"/>
          <p:cNvSpPr>
            <a:spLocks noGrp="1"/>
          </p:cNvSpPr>
          <p:nvPr>
            <p:ph idx="1"/>
          </p:nvPr>
        </p:nvSpPr>
        <p:spPr/>
        <p:txBody>
          <a:bodyPr/>
          <a:lstStyle/>
          <a:p>
            <a:r>
              <a:rPr lang="da-DK" dirty="0" smtClean="0"/>
              <a:t>Several tests were conductuted</a:t>
            </a:r>
          </a:p>
          <a:p>
            <a:r>
              <a:rPr lang="da-DK" dirty="0" smtClean="0"/>
              <a:t>In the report are presented two test cases</a:t>
            </a:r>
          </a:p>
          <a:p>
            <a:pPr lvl="1"/>
            <a:r>
              <a:rPr lang="en-US" dirty="0" smtClean="0"/>
              <a:t>Case Study 1:	</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5" name="Picture 3"/>
          <p:cNvPicPr>
            <a:picLocks noChangeAspect="1" noChangeArrowheads="1"/>
          </p:cNvPicPr>
          <p:nvPr/>
        </p:nvPicPr>
        <p:blipFill>
          <a:blip r:embed="rId13" cstate="print"/>
          <a:srcRect/>
          <a:stretch>
            <a:fillRect/>
          </a:stretch>
        </p:blipFill>
        <p:spPr bwMode="auto">
          <a:xfrm>
            <a:off x="1295400" y="2667001"/>
            <a:ext cx="4396230" cy="2133600"/>
          </a:xfrm>
          <a:prstGeom prst="rect">
            <a:avLst/>
          </a:prstGeom>
          <a:noFill/>
          <a:ln w="9525">
            <a:noFill/>
            <a:miter lim="800000"/>
            <a:headEnd/>
            <a:tailEnd/>
          </a:ln>
        </p:spPr>
      </p:pic>
      <p:pic>
        <p:nvPicPr>
          <p:cNvPr id="3077" name="Picture 5"/>
          <p:cNvPicPr>
            <a:picLocks noChangeAspect="1" noChangeArrowheads="1"/>
          </p:cNvPicPr>
          <p:nvPr/>
        </p:nvPicPr>
        <p:blipFill>
          <a:blip r:embed="rId14" cstate="print"/>
          <a:srcRect/>
          <a:stretch>
            <a:fillRect/>
          </a:stretch>
        </p:blipFill>
        <p:spPr bwMode="auto">
          <a:xfrm>
            <a:off x="6248400" y="2971800"/>
            <a:ext cx="2351626" cy="1581150"/>
          </a:xfrm>
          <a:prstGeom prst="rect">
            <a:avLst/>
          </a:prstGeom>
          <a:noFill/>
          <a:ln w="9525">
            <a:noFill/>
            <a:miter lim="800000"/>
            <a:headEnd/>
            <a:tailEnd/>
          </a:ln>
        </p:spPr>
      </p:pic>
      <p:sp>
        <p:nvSpPr>
          <p:cNvPr id="10" name="TextBox 9"/>
          <p:cNvSpPr txBox="1"/>
          <p:nvPr/>
        </p:nvSpPr>
        <p:spPr>
          <a:xfrm>
            <a:off x="6705600" y="5334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Input</a:t>
            </a:r>
            <a:endParaRPr lang="en-US" dirty="0"/>
          </a:p>
        </p:txBody>
      </p:sp>
      <p:cxnSp>
        <p:nvCxnSpPr>
          <p:cNvPr id="11" name="Straight Arrow Connector 8"/>
          <p:cNvCxnSpPr/>
          <p:nvPr/>
        </p:nvCxnSpPr>
        <p:spPr bwMode="auto">
          <a:xfrm rot="10800000" flipV="1">
            <a:off x="4572000" y="871954"/>
            <a:ext cx="2590800" cy="2023646"/>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8"/>
          <p:cNvCxnSpPr>
            <a:stCxn id="10" idx="2"/>
          </p:cNvCxnSpPr>
          <p:nvPr/>
        </p:nvCxnSpPr>
        <p:spPr bwMode="auto">
          <a:xfrm rot="16200000" flipH="1">
            <a:off x="6265277" y="1769477"/>
            <a:ext cx="2023646" cy="2286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6" name="TextBox 15">
            <a:hlinkClick r:id="rId15" action="ppaction://hlinksldjump"/>
          </p:cNvPr>
          <p:cNvSpPr txBox="1"/>
          <p:nvPr/>
        </p:nvSpPr>
        <p:spPr>
          <a:xfrm>
            <a:off x="7239000" y="5943600"/>
            <a:ext cx="1676400" cy="33855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609600" y="2362200"/>
            <a:ext cx="5562600" cy="2864739"/>
          </a:xfrm>
          <a:prstGeom prst="rect">
            <a:avLst/>
          </a:prstGeom>
          <a:noFill/>
          <a:ln w="9525">
            <a:noFill/>
            <a:miter lim="800000"/>
            <a:headEnd/>
            <a:tailEnd/>
          </a:ln>
        </p:spPr>
      </p:pic>
      <p:sp>
        <p:nvSpPr>
          <p:cNvPr id="2" name="Title 1"/>
          <p:cNvSpPr>
            <a:spLocks noGrp="1"/>
          </p:cNvSpPr>
          <p:nvPr>
            <p:ph type="title"/>
          </p:nvPr>
        </p:nvSpPr>
        <p:spPr/>
        <p:txBody>
          <a:bodyPr/>
          <a:lstStyle/>
          <a:p>
            <a:r>
              <a:rPr lang="da-DK" dirty="0" smtClean="0"/>
              <a:t>Results</a:t>
            </a:r>
            <a:br>
              <a:rPr lang="da-DK" dirty="0" smtClean="0"/>
            </a:br>
            <a:r>
              <a:rPr lang="da-DK" sz="1600" dirty="0" smtClean="0"/>
              <a:t>Trajectory </a:t>
            </a:r>
            <a:r>
              <a:rPr lang="da-DK" sz="1600" dirty="0" smtClean="0"/>
              <a:t>Approach – </a:t>
            </a:r>
            <a:br>
              <a:rPr lang="da-DK" sz="1600" dirty="0" smtClean="0"/>
            </a:br>
            <a:r>
              <a:rPr lang="da-DK" sz="1600" dirty="0" smtClean="0"/>
              <a:t>Extenstion with Time-Triggered (TT) messages</a:t>
            </a:r>
            <a:endParaRPr lang="en-US" dirty="0"/>
          </a:p>
        </p:txBody>
      </p:sp>
      <p:sp>
        <p:nvSpPr>
          <p:cNvPr id="5" name="Content Placeholder 4"/>
          <p:cNvSpPr>
            <a:spLocks noGrp="1"/>
          </p:cNvSpPr>
          <p:nvPr>
            <p:ph idx="1"/>
          </p:nvPr>
        </p:nvSpPr>
        <p:spPr>
          <a:xfrm>
            <a:off x="609600" y="1676400"/>
            <a:ext cx="7772400" cy="4565650"/>
          </a:xfrm>
        </p:spPr>
        <p:txBody>
          <a:bodyPr/>
          <a:lstStyle/>
          <a:p>
            <a:pPr lvl="1"/>
            <a:r>
              <a:rPr lang="en-US" dirty="0" smtClean="0"/>
              <a:t>Case </a:t>
            </a:r>
            <a:r>
              <a:rPr lang="en-US" dirty="0" smtClean="0"/>
              <a:t>Study </a:t>
            </a:r>
            <a:r>
              <a:rPr lang="en-US" dirty="0" smtClean="0"/>
              <a:t>1A:</a:t>
            </a:r>
            <a:r>
              <a:rPr lang="en-US" dirty="0" smtClean="0"/>
              <a:t>	</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077" name="Picture 5"/>
          <p:cNvPicPr>
            <a:picLocks noChangeAspect="1" noChangeArrowheads="1"/>
          </p:cNvPicPr>
          <p:nvPr/>
        </p:nvPicPr>
        <p:blipFill>
          <a:blip r:embed="rId14" cstate="print"/>
          <a:srcRect/>
          <a:stretch>
            <a:fillRect/>
          </a:stretch>
        </p:blipFill>
        <p:spPr bwMode="auto">
          <a:xfrm>
            <a:off x="6248400" y="2971800"/>
            <a:ext cx="2351626" cy="1581150"/>
          </a:xfrm>
          <a:prstGeom prst="rect">
            <a:avLst/>
          </a:prstGeom>
          <a:noFill/>
          <a:ln w="9525">
            <a:noFill/>
            <a:miter lim="800000"/>
            <a:headEnd/>
            <a:tailEnd/>
          </a:ln>
        </p:spPr>
      </p:pic>
      <p:sp>
        <p:nvSpPr>
          <p:cNvPr id="10" name="TextBox 9"/>
          <p:cNvSpPr txBox="1"/>
          <p:nvPr/>
        </p:nvSpPr>
        <p:spPr>
          <a:xfrm>
            <a:off x="6705600" y="5334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Input</a:t>
            </a:r>
            <a:endParaRPr lang="en-US" dirty="0"/>
          </a:p>
        </p:txBody>
      </p:sp>
      <p:cxnSp>
        <p:nvCxnSpPr>
          <p:cNvPr id="11" name="Straight Arrow Connector 8"/>
          <p:cNvCxnSpPr/>
          <p:nvPr/>
        </p:nvCxnSpPr>
        <p:spPr bwMode="auto">
          <a:xfrm rot="10800000" flipV="1">
            <a:off x="4572000" y="871954"/>
            <a:ext cx="2590800" cy="2023646"/>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8"/>
          <p:cNvCxnSpPr>
            <a:stCxn id="10" idx="2"/>
          </p:cNvCxnSpPr>
          <p:nvPr/>
        </p:nvCxnSpPr>
        <p:spPr bwMode="auto">
          <a:xfrm rot="16200000" flipH="1">
            <a:off x="6265277" y="1769477"/>
            <a:ext cx="2023646" cy="2286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6" name="TextBox 15">
            <a:hlinkClick r:id="rId15" action="ppaction://hlinksldjump"/>
          </p:cNvPr>
          <p:cNvSpPr txBox="1"/>
          <p:nvPr/>
        </p:nvSpPr>
        <p:spPr>
          <a:xfrm>
            <a:off x="7239000" y="5943600"/>
            <a:ext cx="1676400" cy="338554"/>
          </a:xfrm>
          <a:prstGeom prst="rect">
            <a:avLst/>
          </a:prstGeom>
          <a:noFill/>
        </p:spPr>
        <p:txBody>
          <a:bodyPr wrap="square" rtlCol="0">
            <a:spAutoFit/>
          </a:bodyPr>
          <a:lstStyle/>
          <a:p>
            <a:endParaRPr lang="en-US" dirty="0"/>
          </a:p>
        </p:txBody>
      </p:sp>
      <p:cxnSp>
        <p:nvCxnSpPr>
          <p:cNvPr id="15" name="Straight Connector 14"/>
          <p:cNvCxnSpPr/>
          <p:nvPr/>
        </p:nvCxnSpPr>
        <p:spPr bwMode="auto">
          <a:xfrm>
            <a:off x="6553200" y="4191000"/>
            <a:ext cx="1752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9" name="Straight Arrow Connector 8"/>
          <p:cNvCxnSpPr/>
          <p:nvPr/>
        </p:nvCxnSpPr>
        <p:spPr bwMode="auto">
          <a:xfrm rot="16200000" flipV="1">
            <a:off x="7124700" y="4533900"/>
            <a:ext cx="1371600" cy="838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7467600" y="5638800"/>
            <a:ext cx="13716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Predefined time slots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bg/>
                                          </p:spTgt>
                                        </p:tgtEl>
                                        <p:attrNameLst>
                                          <p:attrName>style.visibility</p:attrName>
                                        </p:attrNameLst>
                                      </p:cBhvr>
                                      <p:to>
                                        <p:strVal val="visible"/>
                                      </p:to>
                                    </p:set>
                                    <p:animEffect transition="in" filter="fade">
                                      <p:cBhvr>
                                        <p:cTn id="30" dur="2000"/>
                                        <p:tgtEl>
                                          <p:spTgt spid="22">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fade">
                                      <p:cBhvr>
                                        <p:cTn id="33"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22"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Results</a:t>
            </a:r>
            <a:br>
              <a:rPr lang="da-DK" dirty="0" smtClean="0"/>
            </a:br>
            <a:r>
              <a:rPr lang="da-DK" sz="1600" dirty="0" smtClean="0"/>
              <a:t>Trajectory Approach</a:t>
            </a:r>
            <a:r>
              <a:rPr lang="da-DK" dirty="0" smtClean="0"/>
              <a:t/>
            </a:r>
            <a:br>
              <a:rPr lang="da-DK" dirty="0" smtClean="0"/>
            </a:br>
            <a:endParaRPr lang="en-US" dirty="0"/>
          </a:p>
        </p:txBody>
      </p:sp>
      <p:sp>
        <p:nvSpPr>
          <p:cNvPr id="5" name="Content Placeholder 4"/>
          <p:cNvSpPr>
            <a:spLocks noGrp="1"/>
          </p:cNvSpPr>
          <p:nvPr>
            <p:ph idx="1"/>
          </p:nvPr>
        </p:nvSpPr>
        <p:spPr/>
        <p:txBody>
          <a:bodyPr/>
          <a:lstStyle/>
          <a:p>
            <a:pPr lvl="1"/>
            <a:r>
              <a:rPr lang="en-US" dirty="0" smtClean="0"/>
              <a:t>Case Study 2:	</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9" name="Picture 3"/>
          <p:cNvPicPr>
            <a:picLocks noChangeAspect="1" noChangeArrowheads="1"/>
          </p:cNvPicPr>
          <p:nvPr/>
        </p:nvPicPr>
        <p:blipFill>
          <a:blip r:embed="rId13" cstate="print"/>
          <a:srcRect/>
          <a:stretch>
            <a:fillRect/>
          </a:stretch>
        </p:blipFill>
        <p:spPr bwMode="auto">
          <a:xfrm>
            <a:off x="7200900" y="4800600"/>
            <a:ext cx="1943100" cy="1640840"/>
          </a:xfrm>
          <a:prstGeom prst="rect">
            <a:avLst/>
          </a:prstGeom>
          <a:noFill/>
          <a:ln w="9525">
            <a:noFill/>
            <a:miter lim="800000"/>
            <a:headEnd/>
            <a:tailEnd/>
          </a:ln>
        </p:spPr>
      </p:pic>
      <p:pic>
        <p:nvPicPr>
          <p:cNvPr id="4098" name="Picture 2"/>
          <p:cNvPicPr>
            <a:picLocks noChangeAspect="1" noChangeArrowheads="1"/>
          </p:cNvPicPr>
          <p:nvPr/>
        </p:nvPicPr>
        <p:blipFill>
          <a:blip r:embed="rId14" cstate="print"/>
          <a:srcRect/>
          <a:stretch>
            <a:fillRect/>
          </a:stretch>
        </p:blipFill>
        <p:spPr bwMode="auto">
          <a:xfrm>
            <a:off x="762000" y="1905000"/>
            <a:ext cx="6781800" cy="3018955"/>
          </a:xfrm>
          <a:prstGeom prst="rect">
            <a:avLst/>
          </a:prstGeom>
          <a:noFill/>
          <a:ln w="9525">
            <a:noFill/>
            <a:miter lim="800000"/>
            <a:headEnd/>
            <a:tailEnd/>
          </a:ln>
        </p:spPr>
      </p:pic>
      <p:sp>
        <p:nvSpPr>
          <p:cNvPr id="10" name="TextBox 9"/>
          <p:cNvSpPr txBox="1"/>
          <p:nvPr/>
        </p:nvSpPr>
        <p:spPr>
          <a:xfrm>
            <a:off x="4953000" y="56388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Input</a:t>
            </a:r>
            <a:endParaRPr lang="en-US" dirty="0"/>
          </a:p>
        </p:txBody>
      </p:sp>
      <p:cxnSp>
        <p:nvCxnSpPr>
          <p:cNvPr id="11" name="Straight Arrow Connector 8"/>
          <p:cNvCxnSpPr/>
          <p:nvPr/>
        </p:nvCxnSpPr>
        <p:spPr bwMode="auto">
          <a:xfrm flipV="1">
            <a:off x="5486400" y="5257800"/>
            <a:ext cx="1790700" cy="356334"/>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8"/>
          <p:cNvCxnSpPr>
            <a:stCxn id="10" idx="0"/>
          </p:cNvCxnSpPr>
          <p:nvPr/>
        </p:nvCxnSpPr>
        <p:spPr bwMode="auto">
          <a:xfrm rot="16200000" flipV="1">
            <a:off x="4495800" y="4724400"/>
            <a:ext cx="914400" cy="9144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Implementation of</a:t>
            </a:r>
            <a:br>
              <a:rPr lang="da-DK" dirty="0" smtClean="0"/>
            </a:br>
            <a:r>
              <a:rPr lang="da-DK" dirty="0" smtClean="0"/>
              <a:t>the Trajectory Approach</a:t>
            </a:r>
            <a:br>
              <a:rPr lang="da-DK" dirty="0" smtClean="0"/>
            </a:br>
            <a:r>
              <a:rPr lang="da-DK" sz="1600" dirty="0" smtClean="0">
                <a:hlinkClick r:id="rId2" action="ppaction://hlinksldjump"/>
              </a:rPr>
              <a:t>based on the formula</a:t>
            </a:r>
            <a:r>
              <a:rPr lang="da-DK" sz="1600" dirty="0" smtClean="0"/>
              <a:t> and </a:t>
            </a:r>
            <a:r>
              <a:rPr lang="da-DK" sz="1600" dirty="0" smtClean="0">
                <a:hlinkClick r:id="rId3" action="ppaction://hlinksldjump"/>
              </a:rPr>
              <a:t>case study 1</a:t>
            </a:r>
            <a:endParaRPr lang="en-US" dirty="0"/>
          </a:p>
        </p:txBody>
      </p:sp>
      <p:graphicFrame>
        <p:nvGraphicFramePr>
          <p:cNvPr id="12" name="Content Placeholder 11"/>
          <p:cNvGraphicFramePr>
            <a:graphicFrameLocks noGrp="1"/>
          </p:cNvGraphicFramePr>
          <p:nvPr>
            <p:ph idx="1"/>
          </p:nvPr>
        </p:nvGraphicFramePr>
        <p:xfrm>
          <a:off x="990600" y="2057400"/>
          <a:ext cx="3352800" cy="2514601"/>
        </p:xfrm>
        <a:graphic>
          <a:graphicData uri="http://schemas.openxmlformats.org/drawingml/2006/table">
            <a:tbl>
              <a:tblPr firstRow="1" bandRow="1">
                <a:tableStyleId>{073A0DAA-6AF3-43AB-8588-CEC1D06C72B9}</a:tableStyleId>
              </a:tblPr>
              <a:tblGrid>
                <a:gridCol w="838200"/>
                <a:gridCol w="838200"/>
                <a:gridCol w="838200"/>
                <a:gridCol w="838200"/>
              </a:tblGrid>
              <a:tr h="706069">
                <a:tc>
                  <a:txBody>
                    <a:bodyPr/>
                    <a:lstStyle/>
                    <a:p>
                      <a:r>
                        <a:rPr lang="da-DK" sz="1600" dirty="0" smtClean="0"/>
                        <a:t>Smax</a:t>
                      </a:r>
                      <a:endParaRPr lang="en-US" sz="1600" dirty="0"/>
                    </a:p>
                  </a:txBody>
                  <a:tcPr/>
                </a:tc>
                <a:tc>
                  <a:txBody>
                    <a:bodyPr/>
                    <a:lstStyle/>
                    <a:p>
                      <a:r>
                        <a:rPr lang="da-DK" dirty="0" smtClean="0"/>
                        <a:t>V</a:t>
                      </a:r>
                      <a:r>
                        <a:rPr lang="da-DK" baseline="-25000" dirty="0" smtClean="0"/>
                        <a:t>1</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2</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3</a:t>
                      </a:r>
                      <a:endParaRPr lang="en-US" baseline="-25000" dirty="0" smtClean="0"/>
                    </a:p>
                    <a:p>
                      <a:endParaRPr lang="en-US" dirty="0"/>
                    </a:p>
                  </a:txBody>
                  <a:tcPr/>
                </a:tc>
              </a:tr>
              <a:tr h="452133">
                <a:tc>
                  <a:txBody>
                    <a:bodyPr/>
                    <a:lstStyle/>
                    <a:p>
                      <a:r>
                        <a:rPr lang="da-DK" dirty="0" smtClean="0"/>
                        <a:t>ES</a:t>
                      </a:r>
                      <a:endParaRPr lang="en-US" dirty="0"/>
                    </a:p>
                  </a:txBody>
                  <a:tcPr/>
                </a:tc>
                <a:tc>
                  <a:txBody>
                    <a:bodyPr/>
                    <a:lstStyle/>
                    <a:p>
                      <a:pPr algn="ctr"/>
                      <a:r>
                        <a:rPr lang="da-DK" sz="2000" dirty="0" smtClean="0">
                          <a:solidFill>
                            <a:schemeClr val="tx2">
                              <a:lumMod val="60000"/>
                              <a:lumOff val="40000"/>
                            </a:schemeClr>
                          </a:solidFill>
                        </a:rPr>
                        <a:t>x</a:t>
                      </a:r>
                      <a:endParaRPr lang="en-US" sz="2000" dirty="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r>
              <a:tr h="452133">
                <a:tc>
                  <a:txBody>
                    <a:bodyPr/>
                    <a:lstStyle/>
                    <a:p>
                      <a:r>
                        <a:rPr lang="da-DK" dirty="0" smtClean="0"/>
                        <a:t>SW</a:t>
                      </a:r>
                      <a:r>
                        <a:rPr lang="da-DK" baseline="-25000" dirty="0" smtClean="0"/>
                        <a:t>1</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tx2">
                              <a:lumMod val="60000"/>
                              <a:lumOff val="40000"/>
                            </a:schemeClr>
                          </a:solidFill>
                        </a:rPr>
                        <a:t>x</a:t>
                      </a:r>
                      <a:endParaRPr lang="en-US" sz="2000" dirty="0" smtClean="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r>
              <a:tr h="452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2</a:t>
                      </a:r>
                      <a:endParaRPr lang="en-US" baseline="-25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tx2">
                              <a:lumMod val="60000"/>
                              <a:lumOff val="40000"/>
                            </a:schemeClr>
                          </a:solidFill>
                        </a:rPr>
                        <a:t>x</a:t>
                      </a:r>
                      <a:endParaRPr lang="en-US" sz="2000" dirty="0" smtClean="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r>
              <a:tr h="452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3</a:t>
                      </a:r>
                      <a:endParaRPr lang="en-US" baseline="-25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tx2">
                              <a:lumMod val="60000"/>
                              <a:lumOff val="40000"/>
                            </a:schemeClr>
                          </a:solidFill>
                        </a:rPr>
                        <a:t>x</a:t>
                      </a:r>
                      <a:endParaRPr lang="en-US" sz="2000" dirty="0" smtClean="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c>
                  <a:txBody>
                    <a:bodyPr/>
                    <a:lstStyle/>
                    <a:p>
                      <a:pPr algn="ctr"/>
                      <a:endParaRPr lang="en-US" sz="2000" dirty="0">
                        <a:solidFill>
                          <a:schemeClr val="tx2">
                            <a:lumMod val="60000"/>
                            <a:lumOff val="40000"/>
                          </a:schemeClr>
                        </a:solidFill>
                      </a:endParaRPr>
                    </a:p>
                  </a:txBody>
                  <a:tcPr/>
                </a:tc>
              </a:tr>
            </a:tbl>
          </a:graphicData>
        </a:graphic>
      </p:graphicFrame>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Table 12"/>
          <p:cNvGraphicFramePr>
            <a:graphicFrameLocks noGrp="1"/>
          </p:cNvGraphicFramePr>
          <p:nvPr/>
        </p:nvGraphicFramePr>
        <p:xfrm>
          <a:off x="5257800" y="685800"/>
          <a:ext cx="3352800" cy="1821180"/>
        </p:xfrm>
        <a:graphic>
          <a:graphicData uri="http://schemas.openxmlformats.org/drawingml/2006/table">
            <a:tbl>
              <a:tblPr firstRow="1" bandRow="1">
                <a:tableStyleId>{073A0DAA-6AF3-43AB-8588-CEC1D06C72B9}</a:tableStyleId>
              </a:tblPr>
              <a:tblGrid>
                <a:gridCol w="1117600"/>
                <a:gridCol w="1117600"/>
                <a:gridCol w="1117600"/>
              </a:tblGrid>
              <a:tr h="393700">
                <a:tc>
                  <a:txBody>
                    <a:bodyPr/>
                    <a:lstStyle/>
                    <a:p>
                      <a:r>
                        <a:rPr lang="da-DK" dirty="0" smtClean="0"/>
                        <a:t>A</a:t>
                      </a:r>
                      <a:r>
                        <a:rPr lang="da-DK" baseline="-25000" dirty="0" smtClean="0"/>
                        <a:t>i,j</a:t>
                      </a:r>
                    </a:p>
                    <a:p>
                      <a:r>
                        <a:rPr lang="da-DK" baseline="0" dirty="0" smtClean="0"/>
                        <a:t>V</a:t>
                      </a:r>
                      <a:r>
                        <a:rPr lang="da-DK" sz="1600" baseline="-25000" dirty="0" smtClean="0"/>
                        <a:t>1</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2</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3</a:t>
                      </a:r>
                      <a:endParaRPr lang="en-US" baseline="-25000" dirty="0" smtClean="0"/>
                    </a:p>
                  </a:txBody>
                  <a:tcPr/>
                </a:tc>
              </a:tr>
              <a:tr h="393700">
                <a:tc>
                  <a:txBody>
                    <a:bodyPr/>
                    <a:lstStyle/>
                    <a:p>
                      <a:r>
                        <a:rPr lang="da-DK" dirty="0" smtClean="0"/>
                        <a:t>SW</a:t>
                      </a:r>
                      <a:r>
                        <a:rPr lang="da-DK" baseline="-25000" dirty="0" smtClean="0"/>
                        <a:t>1</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800" dirty="0" smtClean="0">
                          <a:solidFill>
                            <a:schemeClr val="tx2">
                              <a:lumMod val="60000"/>
                              <a:lumOff val="40000"/>
                            </a:schemeClr>
                          </a:solidFill>
                        </a:rPr>
                        <a:t>x</a:t>
                      </a:r>
                      <a:endParaRPr lang="en-US" sz="1800" dirty="0" smtClean="0">
                        <a:solidFill>
                          <a:schemeClr val="tx2">
                            <a:lumMod val="60000"/>
                            <a:lumOff val="4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800" dirty="0" smtClean="0">
                          <a:solidFill>
                            <a:schemeClr val="tx2">
                              <a:lumMod val="60000"/>
                              <a:lumOff val="40000"/>
                            </a:schemeClr>
                          </a:solidFill>
                        </a:rPr>
                        <a:t>x</a:t>
                      </a:r>
                      <a:endParaRPr lang="en-US" sz="1800" dirty="0" smtClean="0">
                        <a:solidFill>
                          <a:schemeClr val="tx2">
                            <a:lumMod val="60000"/>
                            <a:lumOff val="40000"/>
                          </a:schemeClr>
                        </a:solidFill>
                      </a:endParaRPr>
                    </a:p>
                  </a:txBody>
                  <a:tcPr/>
                </a:tc>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2</a:t>
                      </a:r>
                      <a:endParaRPr lang="en-US" baseline="-25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800" dirty="0" smtClean="0">
                          <a:solidFill>
                            <a:schemeClr val="tx2">
                              <a:lumMod val="60000"/>
                              <a:lumOff val="40000"/>
                            </a:schemeClr>
                          </a:solidFill>
                        </a:rPr>
                        <a:t>x</a:t>
                      </a:r>
                      <a:endParaRPr lang="en-US" sz="1800" dirty="0" smtClean="0">
                        <a:solidFill>
                          <a:schemeClr val="tx2">
                            <a:lumMod val="60000"/>
                            <a:lumOff val="4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800" dirty="0" smtClean="0">
                          <a:solidFill>
                            <a:schemeClr val="tx2">
                              <a:lumMod val="60000"/>
                              <a:lumOff val="40000"/>
                            </a:schemeClr>
                          </a:solidFill>
                        </a:rPr>
                        <a:t>x</a:t>
                      </a:r>
                      <a:endParaRPr lang="en-US" sz="1800" dirty="0" smtClean="0">
                        <a:solidFill>
                          <a:schemeClr val="tx2">
                            <a:lumMod val="60000"/>
                            <a:lumOff val="40000"/>
                          </a:schemeClr>
                        </a:solidFill>
                      </a:endParaRPr>
                    </a:p>
                  </a:txBody>
                  <a:tcPr/>
                </a:tc>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3</a:t>
                      </a:r>
                      <a:endParaRPr lang="en-US" baseline="-25000" dirty="0" smtClean="0"/>
                    </a:p>
                  </a:txBody>
                  <a:tcPr/>
                </a:tc>
                <a:tc>
                  <a:txBody>
                    <a:bodyPr/>
                    <a:lstStyle/>
                    <a:p>
                      <a:pPr algn="ctr"/>
                      <a:endParaRPr lang="en-US" dirty="0">
                        <a:solidFill>
                          <a:schemeClr val="tx2">
                            <a:lumMod val="60000"/>
                            <a:lumOff val="40000"/>
                          </a:schemeClr>
                        </a:solidFill>
                      </a:endParaRPr>
                    </a:p>
                  </a:txBody>
                  <a:tcPr/>
                </a:tc>
                <a:tc>
                  <a:txBody>
                    <a:bodyPr/>
                    <a:lstStyle/>
                    <a:p>
                      <a:pPr algn="ctr"/>
                      <a:endParaRPr lang="en-US" dirty="0">
                        <a:solidFill>
                          <a:schemeClr val="tx2">
                            <a:lumMod val="60000"/>
                            <a:lumOff val="40000"/>
                          </a:schemeClr>
                        </a:solidFill>
                      </a:endParaRPr>
                    </a:p>
                  </a:txBody>
                  <a:tcPr/>
                </a:tc>
              </a:tr>
            </a:tbl>
          </a:graphicData>
        </a:graphic>
      </p:graphicFrame>
      <p:graphicFrame>
        <p:nvGraphicFramePr>
          <p:cNvPr id="14" name="Table 13"/>
          <p:cNvGraphicFramePr>
            <a:graphicFrameLocks noGrp="1"/>
          </p:cNvGraphicFramePr>
          <p:nvPr/>
        </p:nvGraphicFramePr>
        <p:xfrm>
          <a:off x="5257800" y="2667000"/>
          <a:ext cx="3352800" cy="1821180"/>
        </p:xfrm>
        <a:graphic>
          <a:graphicData uri="http://schemas.openxmlformats.org/drawingml/2006/table">
            <a:tbl>
              <a:tblPr firstRow="1" bandRow="1">
                <a:tableStyleId>{073A0DAA-6AF3-43AB-8588-CEC1D06C72B9}</a:tableStyleId>
              </a:tblPr>
              <a:tblGrid>
                <a:gridCol w="1117600"/>
                <a:gridCol w="1117600"/>
                <a:gridCol w="1117600"/>
              </a:tblGrid>
              <a:tr h="393700">
                <a:tc>
                  <a:txBody>
                    <a:bodyPr/>
                    <a:lstStyle/>
                    <a:p>
                      <a:r>
                        <a:rPr lang="da-DK" dirty="0" smtClean="0"/>
                        <a:t>A</a:t>
                      </a:r>
                      <a:r>
                        <a:rPr lang="da-DK" baseline="-25000" dirty="0" smtClean="0"/>
                        <a:t>i,j</a:t>
                      </a:r>
                    </a:p>
                    <a:p>
                      <a:r>
                        <a:rPr lang="da-DK" baseline="0" dirty="0" smtClean="0"/>
                        <a:t>V</a:t>
                      </a:r>
                      <a:r>
                        <a:rPr lang="da-DK" sz="1600" baseline="-25000" dirty="0" smtClean="0"/>
                        <a:t>2</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1</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3</a:t>
                      </a:r>
                      <a:endParaRPr lang="en-US" baseline="-25000" dirty="0" smtClean="0"/>
                    </a:p>
                  </a:txBody>
                  <a:tcPr/>
                </a:tc>
              </a:tr>
              <a:tr h="393700">
                <a:tc>
                  <a:txBody>
                    <a:bodyPr/>
                    <a:lstStyle/>
                    <a:p>
                      <a:r>
                        <a:rPr lang="da-DK" dirty="0" smtClean="0"/>
                        <a:t>SW</a:t>
                      </a:r>
                      <a:r>
                        <a:rPr lang="da-DK" baseline="-25000" dirty="0" smtClean="0"/>
                        <a:t>1</a:t>
                      </a:r>
                      <a:endParaRPr lang="en-US" baseline="-25000" dirty="0"/>
                    </a:p>
                  </a:txBody>
                  <a:tcPr/>
                </a:tc>
                <a:tc>
                  <a:txBody>
                    <a:bodyPr/>
                    <a:lstStyle/>
                    <a:p>
                      <a:endParaRPr lang="en-US" dirty="0">
                        <a:solidFill>
                          <a:schemeClr val="tx2">
                            <a:lumMod val="60000"/>
                            <a:lumOff val="40000"/>
                          </a:schemeClr>
                        </a:solidFill>
                      </a:endParaRPr>
                    </a:p>
                  </a:txBody>
                  <a:tcPr/>
                </a:tc>
                <a:tc>
                  <a:txBody>
                    <a:bodyPr/>
                    <a:lstStyle/>
                    <a:p>
                      <a:endParaRPr lang="en-US" dirty="0">
                        <a:solidFill>
                          <a:schemeClr val="tx2">
                            <a:lumMod val="60000"/>
                            <a:lumOff val="40000"/>
                          </a:schemeClr>
                        </a:solidFill>
                      </a:endParaRPr>
                    </a:p>
                  </a:txBody>
                  <a:tcPr/>
                </a:tc>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2</a:t>
                      </a:r>
                      <a:endParaRPr lang="en-US" baseline="-25000" dirty="0" smtClean="0"/>
                    </a:p>
                  </a:txBody>
                  <a:tcPr/>
                </a:tc>
                <a:tc>
                  <a:txBody>
                    <a:bodyPr/>
                    <a:lstStyle/>
                    <a:p>
                      <a:endParaRPr lang="en-US" dirty="0">
                        <a:solidFill>
                          <a:schemeClr val="tx2">
                            <a:lumMod val="60000"/>
                            <a:lumOff val="40000"/>
                          </a:schemeClr>
                        </a:solidFill>
                      </a:endParaRPr>
                    </a:p>
                  </a:txBody>
                  <a:tcPr/>
                </a:tc>
                <a:tc>
                  <a:txBody>
                    <a:bodyPr/>
                    <a:lstStyle/>
                    <a:p>
                      <a:endParaRPr lang="en-US" dirty="0">
                        <a:solidFill>
                          <a:schemeClr val="tx2">
                            <a:lumMod val="60000"/>
                            <a:lumOff val="40000"/>
                          </a:schemeClr>
                        </a:solidFill>
                      </a:endParaRPr>
                    </a:p>
                  </a:txBody>
                  <a:tcPr/>
                </a:tc>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3</a:t>
                      </a:r>
                      <a:endParaRPr lang="en-US" baseline="-25000" dirty="0" smtClean="0"/>
                    </a:p>
                  </a:txBody>
                  <a:tcPr/>
                </a:tc>
                <a:tc>
                  <a:txBody>
                    <a:bodyPr/>
                    <a:lstStyle/>
                    <a:p>
                      <a:endParaRPr lang="en-US" dirty="0">
                        <a:solidFill>
                          <a:schemeClr val="tx2">
                            <a:lumMod val="60000"/>
                            <a:lumOff val="40000"/>
                          </a:schemeClr>
                        </a:solidFill>
                      </a:endParaRPr>
                    </a:p>
                  </a:txBody>
                  <a:tcPr/>
                </a:tc>
                <a:tc>
                  <a:txBody>
                    <a:bodyPr/>
                    <a:lstStyle/>
                    <a:p>
                      <a:endParaRPr lang="en-US" dirty="0">
                        <a:solidFill>
                          <a:schemeClr val="tx2">
                            <a:lumMod val="60000"/>
                            <a:lumOff val="40000"/>
                          </a:schemeClr>
                        </a:solidFill>
                      </a:endParaRPr>
                    </a:p>
                  </a:txBody>
                  <a:tcPr/>
                </a:tc>
              </a:tr>
            </a:tbl>
          </a:graphicData>
        </a:graphic>
      </p:graphicFrame>
      <p:graphicFrame>
        <p:nvGraphicFramePr>
          <p:cNvPr id="15" name="Table 14"/>
          <p:cNvGraphicFramePr>
            <a:graphicFrameLocks noGrp="1"/>
          </p:cNvGraphicFramePr>
          <p:nvPr/>
        </p:nvGraphicFramePr>
        <p:xfrm>
          <a:off x="5257800" y="4648200"/>
          <a:ext cx="3352800" cy="1821180"/>
        </p:xfrm>
        <a:graphic>
          <a:graphicData uri="http://schemas.openxmlformats.org/drawingml/2006/table">
            <a:tbl>
              <a:tblPr firstRow="1" bandRow="1">
                <a:tableStyleId>{073A0DAA-6AF3-43AB-8588-CEC1D06C72B9}</a:tableStyleId>
              </a:tblPr>
              <a:tblGrid>
                <a:gridCol w="1117600"/>
                <a:gridCol w="1117600"/>
                <a:gridCol w="1117600"/>
              </a:tblGrid>
              <a:tr h="393700">
                <a:tc>
                  <a:txBody>
                    <a:bodyPr/>
                    <a:lstStyle/>
                    <a:p>
                      <a:r>
                        <a:rPr lang="da-DK" dirty="0" smtClean="0"/>
                        <a:t>A</a:t>
                      </a:r>
                      <a:r>
                        <a:rPr lang="da-DK" baseline="-25000" dirty="0" smtClean="0"/>
                        <a:t>i,j</a:t>
                      </a:r>
                    </a:p>
                    <a:p>
                      <a:r>
                        <a:rPr lang="da-DK" baseline="0" dirty="0" smtClean="0"/>
                        <a:t>V</a:t>
                      </a:r>
                      <a:r>
                        <a:rPr lang="da-DK" sz="1600" baseline="-25000" dirty="0" smtClean="0"/>
                        <a:t>3</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1</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V</a:t>
                      </a:r>
                      <a:r>
                        <a:rPr lang="da-DK" baseline="-25000" dirty="0" smtClean="0"/>
                        <a:t>2</a:t>
                      </a:r>
                      <a:endParaRPr lang="en-US" baseline="-25000" dirty="0" smtClean="0"/>
                    </a:p>
                  </a:txBody>
                  <a:tcPr/>
                </a:tc>
              </a:tr>
              <a:tr h="393700">
                <a:tc>
                  <a:txBody>
                    <a:bodyPr/>
                    <a:lstStyle/>
                    <a:p>
                      <a:r>
                        <a:rPr lang="da-DK" dirty="0" smtClean="0"/>
                        <a:t>SW</a:t>
                      </a:r>
                      <a:r>
                        <a:rPr lang="da-DK" baseline="-25000" dirty="0" smtClean="0"/>
                        <a:t>1</a:t>
                      </a:r>
                      <a:endParaRPr lang="en-US" baseline="-25000" dirty="0"/>
                    </a:p>
                  </a:txBody>
                  <a:tcPr/>
                </a:tc>
                <a:tc>
                  <a:txBody>
                    <a:bodyPr/>
                    <a:lstStyle/>
                    <a:p>
                      <a:endParaRPr lang="en-US" dirty="0">
                        <a:solidFill>
                          <a:schemeClr val="tx2">
                            <a:lumMod val="60000"/>
                            <a:lumOff val="40000"/>
                          </a:schemeClr>
                        </a:solidFill>
                      </a:endParaRPr>
                    </a:p>
                  </a:txBody>
                  <a:tcPr/>
                </a:tc>
                <a:tc>
                  <a:txBody>
                    <a:bodyPr/>
                    <a:lstStyle/>
                    <a:p>
                      <a:endParaRPr lang="en-US" dirty="0">
                        <a:solidFill>
                          <a:schemeClr val="tx2">
                            <a:lumMod val="60000"/>
                            <a:lumOff val="40000"/>
                          </a:schemeClr>
                        </a:solidFill>
                      </a:endParaRPr>
                    </a:p>
                  </a:txBody>
                  <a:tcPr/>
                </a:tc>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2</a:t>
                      </a:r>
                      <a:endParaRPr lang="en-US" baseline="-25000" dirty="0" smtClean="0"/>
                    </a:p>
                  </a:txBody>
                  <a:tcPr/>
                </a:tc>
                <a:tc>
                  <a:txBody>
                    <a:bodyPr/>
                    <a:lstStyle/>
                    <a:p>
                      <a:endParaRPr lang="en-US" dirty="0">
                        <a:solidFill>
                          <a:schemeClr val="tx2">
                            <a:lumMod val="60000"/>
                            <a:lumOff val="40000"/>
                          </a:schemeClr>
                        </a:solidFill>
                      </a:endParaRPr>
                    </a:p>
                  </a:txBody>
                  <a:tcPr/>
                </a:tc>
                <a:tc>
                  <a:txBody>
                    <a:bodyPr/>
                    <a:lstStyle/>
                    <a:p>
                      <a:endParaRPr lang="en-US" dirty="0">
                        <a:solidFill>
                          <a:schemeClr val="tx2">
                            <a:lumMod val="60000"/>
                            <a:lumOff val="40000"/>
                          </a:schemeClr>
                        </a:solidFill>
                      </a:endParaRPr>
                    </a:p>
                  </a:txBody>
                  <a:tcPr/>
                </a:tc>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SW</a:t>
                      </a:r>
                      <a:r>
                        <a:rPr lang="da-DK" baseline="-25000" dirty="0" smtClean="0"/>
                        <a:t>3</a:t>
                      </a:r>
                      <a:endParaRPr lang="en-US" baseline="-25000" dirty="0" smtClean="0"/>
                    </a:p>
                  </a:txBody>
                  <a:tcPr/>
                </a:tc>
                <a:tc>
                  <a:txBody>
                    <a:bodyPr/>
                    <a:lstStyle/>
                    <a:p>
                      <a:endParaRPr lang="en-US" dirty="0">
                        <a:solidFill>
                          <a:schemeClr val="tx2">
                            <a:lumMod val="60000"/>
                            <a:lumOff val="40000"/>
                          </a:schemeClr>
                        </a:solidFill>
                      </a:endParaRPr>
                    </a:p>
                  </a:txBody>
                  <a:tcPr/>
                </a:tc>
                <a:tc>
                  <a:txBody>
                    <a:bodyPr/>
                    <a:lstStyle/>
                    <a:p>
                      <a:endParaRPr lang="en-US" dirty="0">
                        <a:solidFill>
                          <a:schemeClr val="tx2">
                            <a:lumMod val="60000"/>
                            <a:lumOff val="40000"/>
                          </a:schemeClr>
                        </a:solidFill>
                      </a:endParaRPr>
                    </a:p>
                  </a:txBody>
                  <a:tcPr/>
                </a:tc>
              </a:tr>
            </a:tbl>
          </a:graphicData>
        </a:graphic>
      </p:graphicFrame>
      <p:sp>
        <p:nvSpPr>
          <p:cNvPr id="16" name="Oval 15"/>
          <p:cNvSpPr/>
          <p:nvPr/>
        </p:nvSpPr>
        <p:spPr bwMode="auto">
          <a:xfrm>
            <a:off x="2057400" y="28956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17" name="Oval 16"/>
          <p:cNvSpPr/>
          <p:nvPr/>
        </p:nvSpPr>
        <p:spPr bwMode="auto">
          <a:xfrm>
            <a:off x="6705600" y="13716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20" name="Oval 19"/>
          <p:cNvSpPr/>
          <p:nvPr/>
        </p:nvSpPr>
        <p:spPr bwMode="auto">
          <a:xfrm>
            <a:off x="7848600" y="13716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21" name="Oval 20"/>
          <p:cNvSpPr/>
          <p:nvPr/>
        </p:nvSpPr>
        <p:spPr bwMode="auto">
          <a:xfrm>
            <a:off x="2057400" y="33528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22" name="Oval 21"/>
          <p:cNvSpPr/>
          <p:nvPr/>
        </p:nvSpPr>
        <p:spPr bwMode="auto">
          <a:xfrm>
            <a:off x="6705600" y="18288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23" name="Oval 22"/>
          <p:cNvSpPr/>
          <p:nvPr/>
        </p:nvSpPr>
        <p:spPr bwMode="auto">
          <a:xfrm>
            <a:off x="7848600" y="18288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24" name="Oval 23"/>
          <p:cNvSpPr/>
          <p:nvPr/>
        </p:nvSpPr>
        <p:spPr bwMode="auto">
          <a:xfrm>
            <a:off x="2057400" y="38100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25" name="Oval 24"/>
          <p:cNvSpPr/>
          <p:nvPr/>
        </p:nvSpPr>
        <p:spPr bwMode="auto">
          <a:xfrm>
            <a:off x="2057400" y="4267200"/>
            <a:ext cx="4572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18" name="TextBox 17"/>
          <p:cNvSpPr txBox="1"/>
          <p:nvPr/>
        </p:nvSpPr>
        <p:spPr>
          <a:xfrm>
            <a:off x="1981200" y="5181600"/>
            <a:ext cx="21336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Time-Triggered Message calculations follow the same formula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bg/>
                                          </p:spTgt>
                                        </p:tgtEl>
                                        <p:attrNameLst>
                                          <p:attrName>style.visibility</p:attrName>
                                        </p:attrNameLst>
                                      </p:cBhvr>
                                      <p:to>
                                        <p:strVal val="visible"/>
                                      </p:to>
                                    </p:set>
                                    <p:animEffect transition="in" filter="fade">
                                      <p:cBhvr>
                                        <p:cTn id="47" dur="2000"/>
                                        <p:tgtEl>
                                          <p:spTgt spid="18">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fade">
                                      <p:cBhvr>
                                        <p:cTn id="50"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P spid="23" grpId="0" animBg="1"/>
      <p:bldP spid="24" grpId="0" animBg="1"/>
      <p:bldP spid="25" grpId="0" animBg="1"/>
      <p:bldP spid="18"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Implementation of</a:t>
            </a:r>
            <a:br>
              <a:rPr lang="da-DK" dirty="0" smtClean="0"/>
            </a:br>
            <a:r>
              <a:rPr lang="da-DK" dirty="0" smtClean="0"/>
              <a:t>the Trajectory Approach</a:t>
            </a:r>
            <a:br>
              <a:rPr lang="da-DK" dirty="0" smtClean="0"/>
            </a:br>
            <a:r>
              <a:rPr lang="da-DK" sz="1600" dirty="0" smtClean="0"/>
              <a:t>next to the Holistic</a:t>
            </a: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4" name="Picture 2"/>
          <p:cNvPicPr>
            <a:picLocks noChangeAspect="1" noChangeArrowheads="1"/>
          </p:cNvPicPr>
          <p:nvPr/>
        </p:nvPicPr>
        <p:blipFill>
          <a:blip r:embed="rId12" cstate="print"/>
          <a:srcRect/>
          <a:stretch>
            <a:fillRect/>
          </a:stretch>
        </p:blipFill>
        <p:spPr bwMode="auto">
          <a:xfrm>
            <a:off x="0" y="1981200"/>
            <a:ext cx="4614365" cy="2905125"/>
          </a:xfrm>
          <a:prstGeom prst="rect">
            <a:avLst/>
          </a:prstGeom>
          <a:noFill/>
          <a:ln w="9525">
            <a:noFill/>
            <a:miter lim="800000"/>
            <a:headEnd/>
            <a:tailEnd/>
          </a:ln>
        </p:spPr>
      </p:pic>
      <p:pic>
        <p:nvPicPr>
          <p:cNvPr id="8195" name="Picture 3"/>
          <p:cNvPicPr>
            <a:picLocks noGrp="1" noChangeAspect="1" noChangeArrowheads="1"/>
          </p:cNvPicPr>
          <p:nvPr>
            <p:ph idx="1"/>
          </p:nvPr>
        </p:nvPicPr>
        <p:blipFill>
          <a:blip r:embed="rId13" cstate="print"/>
          <a:srcRect/>
          <a:stretch>
            <a:fillRect/>
          </a:stretch>
        </p:blipFill>
        <p:spPr bwMode="auto">
          <a:xfrm>
            <a:off x="4191000" y="1371600"/>
            <a:ext cx="4772374" cy="456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609600" y="304800"/>
            <a:ext cx="7772400" cy="1143000"/>
          </a:xfrm>
        </p:spPr>
        <p:txBody>
          <a:bodyPr/>
          <a:lstStyle/>
          <a:p>
            <a:r>
              <a:rPr lang="da-DK" dirty="0" smtClean="0"/>
              <a:t>Results</a:t>
            </a:r>
            <a:br>
              <a:rPr lang="da-DK" dirty="0" smtClean="0"/>
            </a:br>
            <a:r>
              <a:rPr lang="da-DK" sz="1600" dirty="0" smtClean="0"/>
              <a:t>Trajectory Approach</a:t>
            </a:r>
            <a:r>
              <a:rPr lang="da-DK" dirty="0" smtClean="0"/>
              <a:t/>
            </a:r>
            <a:br>
              <a:rPr lang="da-DK" dirty="0" smtClean="0"/>
            </a:br>
            <a:endParaRPr lang="en-US" dirty="0"/>
          </a:p>
        </p:txBody>
      </p:sp>
      <p:graphicFrame>
        <p:nvGraphicFramePr>
          <p:cNvPr id="22" name="Diagram 21"/>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4" name="Picture 3"/>
          <p:cNvPicPr>
            <a:picLocks noChangeAspect="1" noChangeArrowheads="1"/>
          </p:cNvPicPr>
          <p:nvPr/>
        </p:nvPicPr>
        <p:blipFill>
          <a:blip r:embed="rId13" cstate="print"/>
          <a:srcRect/>
          <a:stretch>
            <a:fillRect/>
          </a:stretch>
        </p:blipFill>
        <p:spPr bwMode="auto">
          <a:xfrm>
            <a:off x="609600" y="2209800"/>
            <a:ext cx="2925158" cy="1352550"/>
          </a:xfrm>
          <a:prstGeom prst="rect">
            <a:avLst/>
          </a:prstGeom>
          <a:noFill/>
          <a:ln w="9525">
            <a:noFill/>
            <a:miter lim="800000"/>
            <a:headEnd/>
            <a:tailEnd/>
          </a:ln>
        </p:spPr>
      </p:pic>
      <p:pic>
        <p:nvPicPr>
          <p:cNvPr id="25" name="Picture 4"/>
          <p:cNvPicPr>
            <a:picLocks noChangeAspect="1" noChangeArrowheads="1"/>
          </p:cNvPicPr>
          <p:nvPr/>
        </p:nvPicPr>
        <p:blipFill>
          <a:blip r:embed="rId14" cstate="print"/>
          <a:srcRect/>
          <a:stretch>
            <a:fillRect/>
          </a:stretch>
        </p:blipFill>
        <p:spPr bwMode="auto">
          <a:xfrm>
            <a:off x="3886200" y="2209800"/>
            <a:ext cx="4600575" cy="2771775"/>
          </a:xfrm>
          <a:prstGeom prst="rect">
            <a:avLst/>
          </a:prstGeom>
          <a:noFill/>
          <a:ln w="9525">
            <a:noFill/>
            <a:miter lim="800000"/>
            <a:headEnd/>
            <a:tailEnd/>
          </a:ln>
        </p:spPr>
      </p:pic>
      <p:sp>
        <p:nvSpPr>
          <p:cNvPr id="26" name="Content Placeholder 4"/>
          <p:cNvSpPr>
            <a:spLocks noGrp="1"/>
          </p:cNvSpPr>
          <p:nvPr>
            <p:ph idx="1"/>
          </p:nvPr>
        </p:nvSpPr>
        <p:spPr>
          <a:xfrm>
            <a:off x="609600" y="1600200"/>
            <a:ext cx="7772400" cy="4565650"/>
          </a:xfrm>
        </p:spPr>
        <p:txBody>
          <a:bodyPr/>
          <a:lstStyle/>
          <a:p>
            <a:pPr lvl="1"/>
            <a:r>
              <a:rPr lang="da-DK" dirty="0" smtClean="0"/>
              <a:t>Case Study 1:</a:t>
            </a:r>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r>
              <a:rPr lang="en-US" dirty="0" smtClean="0"/>
              <a:t>With the term “holistic" we refer to a method for calculating the entire worst-case response times incurred in transmission of a message from a virtual link assuming the worst-case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609600" y="304800"/>
            <a:ext cx="7772400" cy="1143000"/>
          </a:xfrm>
        </p:spPr>
        <p:txBody>
          <a:bodyPr/>
          <a:lstStyle/>
          <a:p>
            <a:r>
              <a:rPr lang="da-DK" dirty="0" smtClean="0"/>
              <a:t>Results</a:t>
            </a:r>
            <a:br>
              <a:rPr lang="da-DK" dirty="0" smtClean="0"/>
            </a:br>
            <a:r>
              <a:rPr lang="da-DK" sz="1600" dirty="0" smtClean="0"/>
              <a:t>Trajectory Approach</a:t>
            </a:r>
            <a:r>
              <a:rPr lang="da-DK" dirty="0" smtClean="0"/>
              <a:t/>
            </a:r>
            <a:br>
              <a:rPr lang="da-DK" dirty="0" smtClean="0"/>
            </a:br>
            <a:r>
              <a:rPr lang="da-DK" sz="1600" dirty="0" smtClean="0"/>
              <a:t> Extenstion with Time-Triggered (TT) messages</a:t>
            </a:r>
            <a:endParaRPr lang="en-US" sz="1600" dirty="0"/>
          </a:p>
        </p:txBody>
      </p:sp>
      <p:graphicFrame>
        <p:nvGraphicFramePr>
          <p:cNvPr id="22" name="Diagram 21"/>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4" name="Picture 3"/>
          <p:cNvPicPr>
            <a:picLocks noChangeAspect="1" noChangeArrowheads="1"/>
          </p:cNvPicPr>
          <p:nvPr/>
        </p:nvPicPr>
        <p:blipFill>
          <a:blip r:embed="rId13" cstate="print"/>
          <a:srcRect/>
          <a:stretch>
            <a:fillRect/>
          </a:stretch>
        </p:blipFill>
        <p:spPr bwMode="auto">
          <a:xfrm>
            <a:off x="609600" y="2209800"/>
            <a:ext cx="2925158" cy="1352550"/>
          </a:xfrm>
          <a:prstGeom prst="rect">
            <a:avLst/>
          </a:prstGeom>
          <a:noFill/>
          <a:ln w="9525">
            <a:noFill/>
            <a:miter lim="800000"/>
            <a:headEnd/>
            <a:tailEnd/>
          </a:ln>
        </p:spPr>
      </p:pic>
      <p:pic>
        <p:nvPicPr>
          <p:cNvPr id="25" name="Picture 4"/>
          <p:cNvPicPr>
            <a:picLocks noChangeAspect="1" noChangeArrowheads="1"/>
          </p:cNvPicPr>
          <p:nvPr/>
        </p:nvPicPr>
        <p:blipFill>
          <a:blip r:embed="rId14" cstate="print"/>
          <a:srcRect/>
          <a:stretch>
            <a:fillRect/>
          </a:stretch>
        </p:blipFill>
        <p:spPr bwMode="auto">
          <a:xfrm>
            <a:off x="3886200" y="2209800"/>
            <a:ext cx="4600575" cy="2771775"/>
          </a:xfrm>
          <a:prstGeom prst="rect">
            <a:avLst/>
          </a:prstGeom>
          <a:noFill/>
          <a:ln w="9525">
            <a:noFill/>
            <a:miter lim="800000"/>
            <a:headEnd/>
            <a:tailEnd/>
          </a:ln>
        </p:spPr>
      </p:pic>
      <p:sp>
        <p:nvSpPr>
          <p:cNvPr id="26" name="Content Placeholder 4"/>
          <p:cNvSpPr>
            <a:spLocks noGrp="1"/>
          </p:cNvSpPr>
          <p:nvPr>
            <p:ph idx="1"/>
          </p:nvPr>
        </p:nvSpPr>
        <p:spPr>
          <a:xfrm>
            <a:off x="609600" y="1600200"/>
            <a:ext cx="7772400" cy="4565650"/>
          </a:xfrm>
        </p:spPr>
        <p:txBody>
          <a:bodyPr/>
          <a:lstStyle/>
          <a:p>
            <a:pPr lvl="1"/>
            <a:r>
              <a:rPr lang="da-DK" dirty="0" smtClean="0"/>
              <a:t>Case Study </a:t>
            </a:r>
            <a:r>
              <a:rPr lang="da-DK" dirty="0" smtClean="0"/>
              <a:t>1A:</a:t>
            </a:r>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p:txBody>
      </p:sp>
      <p:sp>
        <p:nvSpPr>
          <p:cNvPr id="11" name="TextBox 10"/>
          <p:cNvSpPr txBox="1"/>
          <p:nvPr/>
        </p:nvSpPr>
        <p:spPr>
          <a:xfrm>
            <a:off x="990600" y="3886200"/>
            <a:ext cx="2362200" cy="1446550"/>
          </a:xfrm>
          <a:prstGeom prst="rect">
            <a:avLst/>
          </a:prstGeom>
          <a:noFill/>
        </p:spPr>
        <p:txBody>
          <a:bodyPr wrap="square" rtlCol="0">
            <a:spAutoFit/>
          </a:bodyPr>
          <a:lstStyle/>
          <a:p>
            <a:r>
              <a:rPr lang="da-DK" dirty="0" smtClean="0"/>
              <a:t>The same results were achieved.</a:t>
            </a:r>
          </a:p>
          <a:p>
            <a:r>
              <a:rPr lang="da-DK" dirty="0" smtClean="0"/>
              <a:t>There is no </a:t>
            </a:r>
            <a:r>
              <a:rPr lang="da-DK" b="1" dirty="0" smtClean="0"/>
              <a:t>t</a:t>
            </a:r>
            <a:r>
              <a:rPr lang="da-DK" dirty="0" smtClean="0"/>
              <a:t> which can change the results</a:t>
            </a:r>
            <a:endParaRPr lang="en-US" dirty="0"/>
          </a:p>
        </p:txBody>
      </p:sp>
      <p:cxnSp>
        <p:nvCxnSpPr>
          <p:cNvPr id="13" name="Straight Connector 12"/>
          <p:cNvCxnSpPr/>
          <p:nvPr/>
        </p:nvCxnSpPr>
        <p:spPr bwMode="auto">
          <a:xfrm>
            <a:off x="838200" y="3352800"/>
            <a:ext cx="2209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 name="Straight Connector 13"/>
          <p:cNvCxnSpPr/>
          <p:nvPr/>
        </p:nvCxnSpPr>
        <p:spPr bwMode="auto">
          <a:xfrm rot="5400000" flipH="1" flipV="1">
            <a:off x="6629400" y="3581400"/>
            <a:ext cx="838200" cy="8382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bwMode="auto">
          <a:xfrm>
            <a:off x="6477000" y="3505200"/>
            <a:ext cx="1066800" cy="9144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9" name="TextBox 18"/>
          <p:cNvSpPr txBox="1"/>
          <p:nvPr/>
        </p:nvSpPr>
        <p:spPr>
          <a:xfrm>
            <a:off x="1828800" y="5715000"/>
            <a:ext cx="1423788" cy="338554"/>
          </a:xfrm>
          <a:prstGeom prst="rect">
            <a:avLst/>
          </a:prstGeom>
          <a:noFill/>
        </p:spPr>
        <p:txBody>
          <a:bodyPr wrap="none" rtlCol="0">
            <a:spAutoFit/>
          </a:bodyPr>
          <a:lstStyle/>
          <a:p>
            <a:r>
              <a:rPr lang="da-DK" dirty="0" smtClean="0"/>
              <a:t>Additionaly:</a:t>
            </a:r>
            <a:endParaRPr lang="en-US" dirty="0"/>
          </a:p>
        </p:txBody>
      </p:sp>
      <p:pic>
        <p:nvPicPr>
          <p:cNvPr id="1028" name="Picture 4"/>
          <p:cNvPicPr>
            <a:picLocks noChangeAspect="1" noChangeArrowheads="1"/>
          </p:cNvPicPr>
          <p:nvPr/>
        </p:nvPicPr>
        <p:blipFill>
          <a:blip r:embed="rId15" cstate="print"/>
          <a:srcRect/>
          <a:stretch>
            <a:fillRect/>
          </a:stretch>
        </p:blipFill>
        <p:spPr bwMode="auto">
          <a:xfrm>
            <a:off x="3200400" y="5257800"/>
            <a:ext cx="45339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09600" y="304800"/>
            <a:ext cx="7772400" cy="1143000"/>
          </a:xfrm>
        </p:spPr>
        <p:txBody>
          <a:bodyPr/>
          <a:lstStyle/>
          <a:p>
            <a:r>
              <a:rPr lang="da-DK" dirty="0" smtClean="0"/>
              <a:t>Results</a:t>
            </a:r>
            <a:br>
              <a:rPr lang="da-DK" dirty="0" smtClean="0"/>
            </a:br>
            <a:r>
              <a:rPr lang="da-DK" sz="1600" dirty="0" smtClean="0"/>
              <a:t>Trajectory Approach</a:t>
            </a:r>
            <a:r>
              <a:rPr lang="da-DK" dirty="0" smtClean="0"/>
              <a:t/>
            </a:r>
            <a:br>
              <a:rPr lang="da-DK" dirty="0" smtClean="0"/>
            </a:br>
            <a:endParaRPr lang="en-US" dirty="0"/>
          </a:p>
        </p:txBody>
      </p:sp>
      <p:graphicFrame>
        <p:nvGraphicFramePr>
          <p:cNvPr id="16" name="Diagram 1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Content Placeholder 4"/>
          <p:cNvSpPr>
            <a:spLocks noGrp="1"/>
          </p:cNvSpPr>
          <p:nvPr>
            <p:ph idx="1"/>
          </p:nvPr>
        </p:nvSpPr>
        <p:spPr>
          <a:xfrm>
            <a:off x="609600" y="1600200"/>
            <a:ext cx="7772400" cy="4565650"/>
          </a:xfrm>
        </p:spPr>
        <p:txBody>
          <a:bodyPr/>
          <a:lstStyle/>
          <a:p>
            <a:pPr lvl="1"/>
            <a:r>
              <a:rPr lang="da-DK" dirty="0" smtClean="0"/>
              <a:t>Case Study 2:</a:t>
            </a:r>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pPr lvl="1"/>
            <a:endParaRPr lang="da-DK" dirty="0" smtClean="0"/>
          </a:p>
          <a:p>
            <a:r>
              <a:rPr lang="en-US" dirty="0" smtClean="0"/>
              <a:t>With the term “holistic" we refer to a method for calculating the entire worst-case response times incurred in transmission of a message from a virtual link assuming the worst-case </a:t>
            </a:r>
            <a:endParaRPr lang="en-US" dirty="0"/>
          </a:p>
        </p:txBody>
      </p:sp>
      <p:pic>
        <p:nvPicPr>
          <p:cNvPr id="19" name="Picture 2"/>
          <p:cNvPicPr>
            <a:picLocks noChangeAspect="1" noChangeArrowheads="1"/>
          </p:cNvPicPr>
          <p:nvPr/>
        </p:nvPicPr>
        <p:blipFill>
          <a:blip r:embed="rId13" cstate="print"/>
          <a:srcRect/>
          <a:stretch>
            <a:fillRect/>
          </a:stretch>
        </p:blipFill>
        <p:spPr bwMode="auto">
          <a:xfrm>
            <a:off x="685800" y="2133600"/>
            <a:ext cx="3050943" cy="2000250"/>
          </a:xfrm>
          <a:prstGeom prst="rect">
            <a:avLst/>
          </a:prstGeom>
          <a:noFill/>
          <a:ln w="9525">
            <a:noFill/>
            <a:miter lim="800000"/>
            <a:headEnd/>
            <a:tailEnd/>
          </a:ln>
        </p:spPr>
      </p:pic>
      <p:pic>
        <p:nvPicPr>
          <p:cNvPr id="20" name="Picture 3"/>
          <p:cNvPicPr>
            <a:picLocks noChangeAspect="1" noChangeArrowheads="1"/>
          </p:cNvPicPr>
          <p:nvPr/>
        </p:nvPicPr>
        <p:blipFill>
          <a:blip r:embed="rId14" cstate="print"/>
          <a:srcRect/>
          <a:stretch>
            <a:fillRect/>
          </a:stretch>
        </p:blipFill>
        <p:spPr bwMode="auto">
          <a:xfrm>
            <a:off x="3810000" y="2057400"/>
            <a:ext cx="46005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09600" y="304800"/>
            <a:ext cx="7772400" cy="1143000"/>
          </a:xfrm>
        </p:spPr>
        <p:txBody>
          <a:bodyPr/>
          <a:lstStyle/>
          <a:p>
            <a:r>
              <a:rPr lang="da-DK" dirty="0" smtClean="0"/>
              <a:t>Conclusion</a:t>
            </a:r>
            <a:br>
              <a:rPr lang="da-DK" dirty="0" smtClean="0"/>
            </a:br>
            <a:r>
              <a:rPr lang="da-DK" sz="1600" dirty="0" smtClean="0"/>
              <a:t>Possible extensions</a:t>
            </a:r>
            <a:r>
              <a:rPr lang="da-DK" dirty="0" smtClean="0"/>
              <a:t/>
            </a:r>
            <a:br>
              <a:rPr lang="da-DK" dirty="0" smtClean="0"/>
            </a:br>
            <a:endParaRPr lang="en-US" dirty="0"/>
          </a:p>
        </p:txBody>
      </p:sp>
      <p:sp>
        <p:nvSpPr>
          <p:cNvPr id="16" name="Content Placeholder 4"/>
          <p:cNvSpPr>
            <a:spLocks noGrp="1"/>
          </p:cNvSpPr>
          <p:nvPr>
            <p:ph idx="1"/>
          </p:nvPr>
        </p:nvSpPr>
        <p:spPr>
          <a:xfrm>
            <a:off x="609600" y="1600200"/>
            <a:ext cx="7772400" cy="4565650"/>
          </a:xfrm>
        </p:spPr>
        <p:txBody>
          <a:bodyPr/>
          <a:lstStyle/>
          <a:p>
            <a:r>
              <a:rPr lang="en-US" dirty="0" smtClean="0"/>
              <a:t>Influence of the computation time inside the end nodes. An end node is usually subject to contention from several logical partitions that have to cooperate over the usage of the single resource CPU</a:t>
            </a:r>
          </a:p>
          <a:p>
            <a:endParaRPr lang="da-DK" dirty="0" smtClean="0"/>
          </a:p>
          <a:p>
            <a:r>
              <a:rPr lang="en-US" dirty="0" smtClean="0"/>
              <a:t>Intercommunication between different synchronization domains in these networks. As previously explained, the topology could be complex, and this calls for additional assumptions for the calculations of the worst-case response times</a:t>
            </a:r>
          </a:p>
          <a:p>
            <a:endParaRPr lang="da-DK" dirty="0" smtClean="0"/>
          </a:p>
          <a:p>
            <a:r>
              <a:rPr lang="en-US" dirty="0" smtClean="0"/>
              <a:t>Best-Effort (BE) traffic with the rest of the ongoing traffic (Rate-Constrained (RC) and Time-Triggered (TT) traffic). A quantitative or quality method should be developed which can show or predict the trends of the behaviour of this traffic class.</a:t>
            </a:r>
            <a:endParaRPr lang="en-US" dirty="0"/>
          </a:p>
        </p:txBody>
      </p:sp>
      <p:graphicFrame>
        <p:nvGraphicFramePr>
          <p:cNvPr id="17" name="Diagram 1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2000" y="1600200"/>
            <a:ext cx="2794000" cy="2095500"/>
          </a:xfrm>
          <a:prstGeom prst="rect">
            <a:avLst/>
          </a:prstGeom>
          <a:noFill/>
          <a:ln w="9525">
            <a:noFill/>
            <a:miter lim="800000"/>
            <a:headEnd/>
            <a:tailEnd/>
          </a:ln>
        </p:spPr>
      </p:pic>
      <p:sp>
        <p:nvSpPr>
          <p:cNvPr id="2" name="Title 1"/>
          <p:cNvSpPr>
            <a:spLocks noGrp="1"/>
          </p:cNvSpPr>
          <p:nvPr>
            <p:ph type="title"/>
          </p:nvPr>
        </p:nvSpPr>
        <p:spPr/>
        <p:txBody>
          <a:bodyPr/>
          <a:lstStyle/>
          <a:p>
            <a:r>
              <a:rPr lang="da-DK" dirty="0" smtClean="0"/>
              <a:t>Project Research – </a:t>
            </a:r>
            <a:br>
              <a:rPr lang="da-DK" dirty="0" smtClean="0"/>
            </a:br>
            <a:r>
              <a:rPr lang="da-DK" dirty="0" smtClean="0"/>
              <a:t>From federated approach to IMA, AFDX and TTEthernet</a:t>
            </a:r>
            <a:endParaRPr lang="en-US" dirty="0"/>
          </a:p>
        </p:txBody>
      </p:sp>
      <p:sp>
        <p:nvSpPr>
          <p:cNvPr id="14" name="Content Placeholder 13"/>
          <p:cNvSpPr>
            <a:spLocks noGrp="1"/>
          </p:cNvSpPr>
          <p:nvPr>
            <p:ph sz="quarter" idx="4"/>
          </p:nvPr>
        </p:nvSpPr>
        <p:spPr>
          <a:xfrm>
            <a:off x="457200" y="1447800"/>
            <a:ext cx="8229600" cy="4267200"/>
          </a:xfrm>
        </p:spPr>
        <p:txBody>
          <a:bodyPr/>
          <a:lstStyle/>
          <a:p>
            <a:pPr>
              <a:buNone/>
            </a:pPr>
            <a:r>
              <a:rPr lang="da-DK" dirty="0" smtClean="0"/>
              <a:t>Federated approach</a:t>
            </a:r>
            <a:endParaRPr lang="en-US" dirty="0" smtClean="0"/>
          </a:p>
          <a:p>
            <a:pPr>
              <a:buNone/>
            </a:pPr>
            <a:endParaRPr lang="da-DK" dirty="0" smtClean="0"/>
          </a:p>
          <a:p>
            <a:pPr>
              <a:buNone/>
            </a:pPr>
            <a:endParaRPr lang="da-DK" dirty="0" smtClean="0"/>
          </a:p>
          <a:p>
            <a:pPr>
              <a:buNone/>
            </a:pPr>
            <a:endParaRPr lang="da-DK" dirty="0" smtClean="0"/>
          </a:p>
          <a:p>
            <a:pPr>
              <a:buNone/>
            </a:pPr>
            <a:endParaRPr lang="da-DK" dirty="0" smtClean="0"/>
          </a:p>
          <a:p>
            <a:r>
              <a:rPr lang="en-US" sz="1600" dirty="0" smtClean="0"/>
              <a:t>Integrate several</a:t>
            </a:r>
          </a:p>
          <a:p>
            <a:pPr>
              <a:buNone/>
            </a:pPr>
            <a:r>
              <a:rPr lang="en-US" sz="1600" dirty="0" smtClean="0"/>
              <a:t>software functions</a:t>
            </a:r>
          </a:p>
          <a:p>
            <a:r>
              <a:rPr lang="en-US" sz="1600" dirty="0" smtClean="0"/>
              <a:t>Non-transparent </a:t>
            </a:r>
          </a:p>
          <a:p>
            <a:pPr>
              <a:buNone/>
            </a:pPr>
            <a:r>
              <a:rPr lang="en-US" sz="1600" dirty="0" smtClean="0"/>
              <a:t>fault propagation</a:t>
            </a:r>
          </a:p>
          <a:p>
            <a:r>
              <a:rPr lang="da-DK" sz="1600" dirty="0" smtClean="0"/>
              <a:t>Hard maintenance</a:t>
            </a:r>
            <a:endParaRPr lang="en-US" sz="1600" dirty="0"/>
          </a:p>
        </p:txBody>
      </p:sp>
      <p:pic>
        <p:nvPicPr>
          <p:cNvPr id="121860" name="Picture 4"/>
          <p:cNvPicPr>
            <a:picLocks noChangeAspect="1" noChangeArrowheads="1"/>
          </p:cNvPicPr>
          <p:nvPr/>
        </p:nvPicPr>
        <p:blipFill>
          <a:blip r:embed="rId4" cstate="print"/>
          <a:srcRect/>
          <a:stretch>
            <a:fillRect/>
          </a:stretch>
        </p:blipFill>
        <p:spPr bwMode="auto">
          <a:xfrm>
            <a:off x="5105400" y="1828800"/>
            <a:ext cx="3200400" cy="1658894"/>
          </a:xfrm>
          <a:prstGeom prst="rect">
            <a:avLst/>
          </a:prstGeom>
          <a:noFill/>
          <a:ln w="9525" cap="flat" cmpd="sng" algn="ctr">
            <a:noFill/>
            <a:prstDash val="solid"/>
            <a:miter lim="800000"/>
            <a:headEnd/>
            <a:tailEnd/>
          </a:ln>
        </p:spPr>
      </p:pic>
      <p:sp>
        <p:nvSpPr>
          <p:cNvPr id="9" name="Down Arrow 8"/>
          <p:cNvSpPr/>
          <p:nvPr/>
        </p:nvSpPr>
        <p:spPr bwMode="auto">
          <a:xfrm rot="16200000">
            <a:off x="4114800" y="2362200"/>
            <a:ext cx="990600" cy="990600"/>
          </a:xfrm>
          <a:prstGeom prst="downArrow">
            <a:avLst/>
          </a:prstGeom>
          <a:solidFill>
            <a:srgbClr val="C0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15" name="Content Placeholder 13"/>
          <p:cNvSpPr txBox="1">
            <a:spLocks/>
          </p:cNvSpPr>
          <p:nvPr/>
        </p:nvSpPr>
        <p:spPr bwMode="auto">
          <a:xfrm>
            <a:off x="5257800" y="1447800"/>
            <a:ext cx="8229600" cy="426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8913" marR="0" lvl="0" indent="-188913" algn="l" defTabSz="914400" rtl="0" eaLnBrk="1" fontAlgn="base" latinLnBrk="0" hangingPunct="1">
              <a:lnSpc>
                <a:spcPct val="100000"/>
              </a:lnSpc>
              <a:spcBef>
                <a:spcPct val="20000"/>
              </a:spcBef>
              <a:spcAft>
                <a:spcPct val="0"/>
              </a:spcAft>
              <a:buClrTx/>
              <a:buSzTx/>
              <a:buFontTx/>
              <a:buNone/>
              <a:tabLst/>
              <a:defRPr/>
            </a:pPr>
            <a:r>
              <a:rPr kumimoji="0" lang="da-DK" sz="2400" b="0" i="0" u="none" strike="noStrike" kern="0" cap="none" spc="0" normalizeH="0" baseline="0" noProof="0" dirty="0" smtClean="0">
                <a:ln>
                  <a:noFill/>
                </a:ln>
                <a:solidFill>
                  <a:schemeClr val="tx1"/>
                </a:solidFill>
                <a:effectLst/>
                <a:uLnTx/>
                <a:uFillTx/>
                <a:latin typeface="+mn-lt"/>
                <a:ea typeface="+mn-ea"/>
                <a:cs typeface="+mn-cs"/>
              </a:rPr>
              <a:t>IMA approach</a:t>
            </a: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lang="da-DK" sz="2400" kern="0" dirty="0" smtClean="0">
              <a:latin typeface="+mn-lt"/>
              <a:ea typeface="+mn-ea"/>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kumimoji="0" lang="da-DK" sz="2400" b="0" i="0"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lang="da-DK" sz="2400" kern="0" dirty="0" smtClean="0">
              <a:latin typeface="+mn-lt"/>
              <a:ea typeface="+mn-ea"/>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kumimoji="0" lang="da-DK" sz="2400" b="0" i="0" u="none" strike="noStrike" kern="0" cap="none" spc="0" normalizeH="0" baseline="0" noProof="0" dirty="0" smtClean="0">
              <a:ln>
                <a:noFill/>
              </a:ln>
              <a:solidFill>
                <a:schemeClr val="tx1"/>
              </a:solidFill>
              <a:effectLst/>
              <a:uLnTx/>
              <a:uFillTx/>
              <a:latin typeface="+mn-lt"/>
              <a:ea typeface="+mn-ea"/>
              <a:cs typeface="+mn-cs"/>
            </a:endParaRPr>
          </a:p>
          <a:p>
            <a:pPr marL="188913" lvl="0" indent="-188913">
              <a:spcBef>
                <a:spcPct val="20000"/>
              </a:spcBef>
              <a:buFont typeface="Arial" pitchFamily="34" charset="0"/>
              <a:buChar char="•"/>
              <a:defRPr/>
            </a:pPr>
            <a:r>
              <a:rPr lang="en-US" dirty="0" smtClean="0"/>
              <a:t>Integrated Modular Avionics (IMA)</a:t>
            </a:r>
          </a:p>
          <a:p>
            <a:pPr marL="188913" lvl="0" indent="-188913">
              <a:spcBef>
                <a:spcPct val="20000"/>
              </a:spcBef>
              <a:buFont typeface="Arial" pitchFamily="34" charset="0"/>
              <a:buChar char="•"/>
              <a:defRPr/>
            </a:pPr>
            <a:r>
              <a:rPr lang="en-US" dirty="0" smtClean="0"/>
              <a:t>Functional modules</a:t>
            </a:r>
          </a:p>
          <a:p>
            <a:pPr marL="188913" lvl="0" indent="-188913">
              <a:spcBef>
                <a:spcPct val="20000"/>
              </a:spcBef>
              <a:buFont typeface="Arial" pitchFamily="34" charset="0"/>
              <a:buChar char="•"/>
              <a:defRPr/>
            </a:pPr>
            <a:r>
              <a:rPr lang="en-US" dirty="0" smtClean="0"/>
              <a:t>Cabinet equipment</a:t>
            </a:r>
          </a:p>
          <a:p>
            <a:pPr marL="188913" lvl="0" indent="-188913">
              <a:spcBef>
                <a:spcPct val="20000"/>
              </a:spcBef>
              <a:buFont typeface="Arial" pitchFamily="34" charset="0"/>
              <a:buChar char="•"/>
              <a:defRPr/>
            </a:pPr>
            <a:r>
              <a:rPr lang="en-US" dirty="0" smtClean="0"/>
              <a:t>“virtual backplane"</a:t>
            </a:r>
            <a:endParaRPr kumimoji="0" lang="da-DK" b="0" i="0"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lang="da-DK" sz="2400" kern="0" dirty="0" smtClean="0">
              <a:latin typeface="+mn-lt"/>
              <a:ea typeface="+mn-ea"/>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kumimoji="0" lang="da-DK" sz="2400" b="0" i="0"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lang="da-DK" sz="2400" kern="0" dirty="0" smtClean="0">
              <a:latin typeface="+mn-lt"/>
              <a:ea typeface="+mn-ea"/>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kumimoji="0" lang="da-DK" sz="2400" b="0" i="0" u="none" strike="noStrike" kern="0" cap="none" spc="0" normalizeH="0" baseline="0" noProof="0" dirty="0" smtClean="0">
              <a:ln>
                <a:noFill/>
              </a:ln>
              <a:solidFill>
                <a:schemeClr val="tx1"/>
              </a:solidFill>
              <a:effectLst/>
              <a:uLnTx/>
              <a:uFillTx/>
              <a:latin typeface="+mn-lt"/>
              <a:ea typeface="+mn-ea"/>
              <a:cs typeface="+mn-cs"/>
            </a:endParaRPr>
          </a:p>
          <a:p>
            <a:pPr marL="188913" marR="0" lvl="0" indent="-188913"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3" name="Diagram 12"/>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blinds(horizontal)">
                                      <p:cBhvr>
                                        <p:cTn id="12" dur="500"/>
                                        <p:tgtEl>
                                          <p:spTgt spid="1218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blinds(horizontal)">
                                      <p:cBhvr>
                                        <p:cTn id="17" dur="500"/>
                                        <p:tgtEl>
                                          <p:spTgt spid="14">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xEl>
                                              <p:pRg st="6" end="6"/>
                                            </p:txEl>
                                          </p:spTgt>
                                        </p:tgtEl>
                                        <p:attrNameLst>
                                          <p:attrName>style.visibility</p:attrName>
                                        </p:attrNameLst>
                                      </p:cBhvr>
                                      <p:to>
                                        <p:strVal val="visible"/>
                                      </p:to>
                                    </p:set>
                                    <p:animEffect transition="in" filter="blinds(horizontal)">
                                      <p:cBhvr>
                                        <p:cTn id="20" dur="500"/>
                                        <p:tgtEl>
                                          <p:spTgt spid="1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animEffect transition="in" filter="blinds(horizontal)">
                                      <p:cBhvr>
                                        <p:cTn id="25" dur="500"/>
                                        <p:tgtEl>
                                          <p:spTgt spid="14">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xEl>
                                              <p:pRg st="8" end="8"/>
                                            </p:txEl>
                                          </p:spTgt>
                                        </p:tgtEl>
                                        <p:attrNameLst>
                                          <p:attrName>style.visibility</p:attrName>
                                        </p:attrNameLst>
                                      </p:cBhvr>
                                      <p:to>
                                        <p:strVal val="visible"/>
                                      </p:to>
                                    </p:set>
                                    <p:animEffect transition="in" filter="blinds(horizontal)">
                                      <p:cBhvr>
                                        <p:cTn id="28" dur="500"/>
                                        <p:tgtEl>
                                          <p:spTgt spid="1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xEl>
                                              <p:pRg st="9" end="9"/>
                                            </p:txEl>
                                          </p:spTgt>
                                        </p:tgtEl>
                                        <p:attrNameLst>
                                          <p:attrName>style.visibility</p:attrName>
                                        </p:attrNameLst>
                                      </p:cBhvr>
                                      <p:to>
                                        <p:strVal val="visible"/>
                                      </p:to>
                                    </p:set>
                                    <p:animEffect transition="in" filter="blinds(horizontal)">
                                      <p:cBhvr>
                                        <p:cTn id="33" dur="500"/>
                                        <p:tgtEl>
                                          <p:spTgt spid="14">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Effect transition="in" filter="blinds(horizontal)">
                                      <p:cBhvr>
                                        <p:cTn id="38" dur="500"/>
                                        <p:tgtEl>
                                          <p:spTgt spid="1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Effect transition="in" filter="blinds(horizontal)">
                                      <p:cBhvr>
                                        <p:cTn id="43" dur="500"/>
                                        <p:tgtEl>
                                          <p:spTgt spid="1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xEl>
                                              <p:pRg st="7" end="7"/>
                                            </p:txEl>
                                          </p:spTgt>
                                        </p:tgtEl>
                                        <p:attrNameLst>
                                          <p:attrName>style.visibility</p:attrName>
                                        </p:attrNameLst>
                                      </p:cBhvr>
                                      <p:to>
                                        <p:strVal val="visible"/>
                                      </p:to>
                                    </p:set>
                                    <p:animEffect transition="in" filter="blinds(horizontal)">
                                      <p:cBhvr>
                                        <p:cTn id="48" dur="500"/>
                                        <p:tgtEl>
                                          <p:spTgt spid="1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5">
                                            <p:txEl>
                                              <p:pRg st="8" end="8"/>
                                            </p:txEl>
                                          </p:spTgt>
                                        </p:tgtEl>
                                        <p:attrNameLst>
                                          <p:attrName>style.visibility</p:attrName>
                                        </p:attrNameLst>
                                      </p:cBhvr>
                                      <p:to>
                                        <p:strVal val="visible"/>
                                      </p:to>
                                    </p:set>
                                    <p:animEffect transition="in" filter="blinds(horizontal)">
                                      <p:cBhvr>
                                        <p:cTn id="53"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09600" y="304800"/>
            <a:ext cx="7772400" cy="1143000"/>
          </a:xfrm>
        </p:spPr>
        <p:txBody>
          <a:bodyPr/>
          <a:lstStyle/>
          <a:p>
            <a:r>
              <a:rPr lang="da-DK" dirty="0" smtClean="0"/>
              <a:t>Thank you for your time!</a:t>
            </a:r>
            <a:br>
              <a:rPr lang="da-DK" dirty="0" smtClean="0"/>
            </a:br>
            <a:r>
              <a:rPr lang="da-DK" dirty="0" smtClean="0"/>
              <a:t/>
            </a:r>
            <a:br>
              <a:rPr lang="da-DK" dirty="0" smtClean="0"/>
            </a:br>
            <a:endParaRPr lang="en-US" dirty="0"/>
          </a:p>
        </p:txBody>
      </p:sp>
      <p:sp>
        <p:nvSpPr>
          <p:cNvPr id="16" name="Content Placeholder 4"/>
          <p:cNvSpPr>
            <a:spLocks noGrp="1"/>
          </p:cNvSpPr>
          <p:nvPr>
            <p:ph idx="1"/>
          </p:nvPr>
        </p:nvSpPr>
        <p:spPr>
          <a:xfrm>
            <a:off x="609600" y="1600200"/>
            <a:ext cx="7772400" cy="4565650"/>
          </a:xfrm>
        </p:spPr>
        <p:txBody>
          <a:bodyPr/>
          <a:lstStyle/>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buNone/>
            </a:pPr>
            <a:endParaRPr lang="da-DK" dirty="0" smtClean="0"/>
          </a:p>
          <a:p>
            <a:pPr algn="r">
              <a:buNone/>
            </a:pPr>
            <a:endParaRPr lang="da-DK" dirty="0" smtClean="0"/>
          </a:p>
          <a:p>
            <a:pPr algn="r">
              <a:buNone/>
            </a:pPr>
            <a:endParaRPr lang="da-DK" dirty="0" smtClean="0"/>
          </a:p>
          <a:p>
            <a:pPr algn="r">
              <a:buNone/>
            </a:pPr>
            <a:r>
              <a:rPr lang="da-DK" dirty="0" smtClean="0"/>
              <a:t>Radoslav Todorov</a:t>
            </a:r>
            <a:endParaRPr lang="en-US" dirty="0"/>
          </a:p>
        </p:txBody>
      </p:sp>
      <p:graphicFrame>
        <p:nvGraphicFramePr>
          <p:cNvPr id="17" name="Diagram 16"/>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Project Research – </a:t>
            </a:r>
            <a:br>
              <a:rPr lang="da-DK" dirty="0" smtClean="0"/>
            </a:br>
            <a:r>
              <a:rPr lang="da-DK" dirty="0" smtClean="0"/>
              <a:t>From federated approach to IMA, AFDX and TTEthernet</a:t>
            </a:r>
            <a:endParaRPr lang="en-US" dirty="0"/>
          </a:p>
        </p:txBody>
      </p:sp>
      <p:sp>
        <p:nvSpPr>
          <p:cNvPr id="14" name="Content Placeholder 13"/>
          <p:cNvSpPr>
            <a:spLocks noGrp="1"/>
          </p:cNvSpPr>
          <p:nvPr>
            <p:ph sz="quarter" idx="4"/>
          </p:nvPr>
        </p:nvSpPr>
        <p:spPr>
          <a:xfrm>
            <a:off x="457200" y="1447800"/>
            <a:ext cx="8229600" cy="533401"/>
          </a:xfrm>
        </p:spPr>
        <p:txBody>
          <a:bodyPr/>
          <a:lstStyle/>
          <a:p>
            <a:pPr>
              <a:buNone/>
            </a:pPr>
            <a:r>
              <a:rPr lang="da-DK" dirty="0" smtClean="0"/>
              <a:t>AFDX Networks</a:t>
            </a:r>
            <a:endParaRPr lang="en-US" dirty="0"/>
          </a:p>
        </p:txBody>
      </p:sp>
      <p:sp>
        <p:nvSpPr>
          <p:cNvPr id="15" name="Content Placeholder 13"/>
          <p:cNvSpPr txBox="1">
            <a:spLocks/>
          </p:cNvSpPr>
          <p:nvPr/>
        </p:nvSpPr>
        <p:spPr bwMode="auto">
          <a:xfrm>
            <a:off x="5257800" y="1447800"/>
            <a:ext cx="8229600" cy="5334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8913" marR="0" lvl="0" indent="-188913" algn="l" defTabSz="914400" rtl="0" eaLnBrk="1" fontAlgn="base" latinLnBrk="0" hangingPunct="1">
              <a:lnSpc>
                <a:spcPct val="100000"/>
              </a:lnSpc>
              <a:spcBef>
                <a:spcPct val="20000"/>
              </a:spcBef>
              <a:spcAft>
                <a:spcPct val="0"/>
              </a:spcAft>
              <a:buClrTx/>
              <a:buSzTx/>
              <a:buFontTx/>
              <a:buNone/>
              <a:tabLst/>
              <a:defRPr/>
            </a:pPr>
            <a:r>
              <a:rPr kumimoji="0" lang="da-DK" sz="2400" b="0" i="0" u="none" strike="noStrike" kern="0" cap="none" spc="0" normalizeH="0" baseline="0" noProof="0" dirty="0" smtClean="0">
                <a:ln>
                  <a:noFill/>
                </a:ln>
                <a:solidFill>
                  <a:schemeClr val="tx1"/>
                </a:solidFill>
                <a:effectLst/>
                <a:uLnTx/>
                <a:uFillTx/>
                <a:latin typeface="+mn-lt"/>
                <a:ea typeface="+mn-ea"/>
                <a:cs typeface="+mn-cs"/>
              </a:rPr>
              <a:t>TTEthernet Networks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22882" name="Picture 2"/>
          <p:cNvPicPr>
            <a:picLocks noGrp="1" noChangeAspect="1" noChangeArrowheads="1"/>
          </p:cNvPicPr>
          <p:nvPr>
            <p:ph sz="half" idx="2"/>
          </p:nvPr>
        </p:nvPicPr>
        <p:blipFill>
          <a:blip r:embed="rId3" cstate="print"/>
          <a:srcRect/>
          <a:stretch>
            <a:fillRect/>
          </a:stretch>
        </p:blipFill>
        <p:spPr bwMode="auto">
          <a:xfrm>
            <a:off x="228600" y="2057400"/>
            <a:ext cx="4024630" cy="3951288"/>
          </a:xfrm>
          <a:prstGeom prst="rect">
            <a:avLst/>
          </a:prstGeom>
          <a:blipFill dpi="0" rotWithShape="1">
            <a:blip r:embed="rId4" cstate="print"/>
            <a:srcRect/>
            <a:stretch>
              <a:fillRect/>
            </a:stretch>
          </a:blipFill>
          <a:ln w="9525" cap="flat" cmpd="sng" algn="ctr">
            <a:noFill/>
            <a:prstDash val="solid"/>
            <a:miter lim="800000"/>
            <a:headEnd/>
            <a:tailEnd/>
          </a:ln>
        </p:spPr>
      </p:pic>
      <p:sp>
        <p:nvSpPr>
          <p:cNvPr id="9" name="Down Arrow 8"/>
          <p:cNvSpPr/>
          <p:nvPr/>
        </p:nvSpPr>
        <p:spPr bwMode="auto">
          <a:xfrm rot="16200000">
            <a:off x="4191000" y="3352800"/>
            <a:ext cx="990600" cy="990600"/>
          </a:xfrm>
          <a:prstGeom prst="downArrow">
            <a:avLst/>
          </a:prstGeom>
          <a:solidFill>
            <a:srgbClr val="C0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pic>
        <p:nvPicPr>
          <p:cNvPr id="122885" name="Picture 5"/>
          <p:cNvPicPr>
            <a:picLocks noChangeAspect="1" noChangeArrowheads="1"/>
          </p:cNvPicPr>
          <p:nvPr/>
        </p:nvPicPr>
        <p:blipFill>
          <a:blip r:embed="rId5" cstate="print"/>
          <a:srcRect/>
          <a:stretch>
            <a:fillRect/>
          </a:stretch>
        </p:blipFill>
        <p:spPr bwMode="auto">
          <a:xfrm>
            <a:off x="5410200" y="2667000"/>
            <a:ext cx="3560481" cy="2733675"/>
          </a:xfrm>
          <a:prstGeom prst="rect">
            <a:avLst/>
          </a:prstGeom>
          <a:blipFill dpi="0" rotWithShape="1">
            <a:blip r:embed="rId6" cstate="print">
              <a:alphaModFix amt="68000"/>
            </a:blip>
            <a:srcRect/>
            <a:tile tx="0" ty="0" sx="100000" sy="100000" flip="none" algn="tl"/>
          </a:blipFill>
          <a:ln w="9525" cap="flat" cmpd="sng" algn="ctr">
            <a:noFill/>
            <a:prstDash val="solid"/>
            <a:miter lim="800000"/>
            <a:headEnd/>
            <a:tailEnd/>
          </a:ln>
        </p:spPr>
      </p:pic>
      <p:graphicFrame>
        <p:nvGraphicFramePr>
          <p:cNvPr id="10" name="Diagram 9"/>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1" name="Straight Arrow Connector 10"/>
          <p:cNvCxnSpPr/>
          <p:nvPr/>
        </p:nvCxnSpPr>
        <p:spPr bwMode="auto">
          <a:xfrm rot="16200000" flipH="1">
            <a:off x="4991100" y="2171700"/>
            <a:ext cx="1981200" cy="12954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3657600" y="1676400"/>
            <a:ext cx="1676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TT Capabilities</a:t>
            </a:r>
            <a:endParaRPr lang="en-US" dirty="0"/>
          </a:p>
        </p:txBody>
      </p:sp>
      <p:cxnSp>
        <p:nvCxnSpPr>
          <p:cNvPr id="17" name="Straight Arrow Connector 16"/>
          <p:cNvCxnSpPr>
            <a:stCxn id="13" idx="3"/>
          </p:cNvCxnSpPr>
          <p:nvPr/>
        </p:nvCxnSpPr>
        <p:spPr bwMode="auto">
          <a:xfrm>
            <a:off x="5334000" y="1845677"/>
            <a:ext cx="152400" cy="120232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blinds(horizontal)">
                                      <p:cBhvr>
                                        <p:cTn id="7" dur="5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5"/>
                                        </p:tgtEl>
                                        <p:attrNameLst>
                                          <p:attrName>style.visibility</p:attrName>
                                        </p:attrNameLst>
                                      </p:cBhvr>
                                      <p:to>
                                        <p:strVal val="visible"/>
                                      </p:to>
                                    </p:set>
                                    <p:animEffect transition="in" filter="blinds(horizontal)">
                                      <p:cBhvr>
                                        <p:cTn id="12" dur="500"/>
                                        <p:tgtEl>
                                          <p:spTgt spid="1228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fade">
                                      <p:cBhvr>
                                        <p:cTn id="22" dur="2000"/>
                                        <p:tgtEl>
                                          <p:spTgt spid="1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20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Project Research – </a:t>
            </a:r>
            <a:br>
              <a:rPr lang="da-DK" dirty="0" smtClean="0"/>
            </a:br>
            <a:r>
              <a:rPr lang="da-DK" dirty="0" smtClean="0"/>
              <a:t>From federated approach to IMA, AFDX and TTEthernet</a:t>
            </a:r>
            <a:endParaRPr lang="en-US" dirty="0"/>
          </a:p>
        </p:txBody>
      </p:sp>
      <p:sp>
        <p:nvSpPr>
          <p:cNvPr id="14" name="Content Placeholder 13"/>
          <p:cNvSpPr>
            <a:spLocks noGrp="1"/>
          </p:cNvSpPr>
          <p:nvPr>
            <p:ph sz="quarter" idx="4"/>
          </p:nvPr>
        </p:nvSpPr>
        <p:spPr>
          <a:xfrm>
            <a:off x="457200" y="1447800"/>
            <a:ext cx="8229600" cy="4038600"/>
          </a:xfrm>
        </p:spPr>
        <p:txBody>
          <a:bodyPr/>
          <a:lstStyle/>
          <a:p>
            <a:pPr>
              <a:buNone/>
            </a:pPr>
            <a:r>
              <a:rPr lang="da-DK" dirty="0" smtClean="0"/>
              <a:t>AFDX Networks</a:t>
            </a:r>
            <a:endParaRPr lang="en-US" dirty="0"/>
          </a:p>
        </p:txBody>
      </p:sp>
      <p:sp>
        <p:nvSpPr>
          <p:cNvPr id="9" name="Down Arrow 8"/>
          <p:cNvSpPr/>
          <p:nvPr/>
        </p:nvSpPr>
        <p:spPr bwMode="auto">
          <a:xfrm rot="16200000">
            <a:off x="4191000" y="3352800"/>
            <a:ext cx="990600" cy="990600"/>
          </a:xfrm>
          <a:prstGeom prst="downArrow">
            <a:avLst/>
          </a:prstGeom>
          <a:solidFill>
            <a:srgbClr val="C0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sp>
        <p:nvSpPr>
          <p:cNvPr id="15" name="Content Placeholder 13"/>
          <p:cNvSpPr txBox="1">
            <a:spLocks/>
          </p:cNvSpPr>
          <p:nvPr/>
        </p:nvSpPr>
        <p:spPr bwMode="auto">
          <a:xfrm>
            <a:off x="5257800" y="1447800"/>
            <a:ext cx="8229600" cy="5334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8913" marR="0" lvl="0" indent="-188913" algn="l" defTabSz="914400" rtl="0" eaLnBrk="1" fontAlgn="base" latinLnBrk="0" hangingPunct="1">
              <a:lnSpc>
                <a:spcPct val="100000"/>
              </a:lnSpc>
              <a:spcBef>
                <a:spcPct val="20000"/>
              </a:spcBef>
              <a:spcAft>
                <a:spcPct val="0"/>
              </a:spcAft>
              <a:buClrTx/>
              <a:buSzTx/>
              <a:buFontTx/>
              <a:buNone/>
              <a:tabLst/>
              <a:defRPr/>
            </a:pPr>
            <a:r>
              <a:rPr kumimoji="0" lang="da-DK" sz="2400" b="0" i="0" u="none" strike="noStrike" kern="0" cap="none" spc="0" normalizeH="0" baseline="0" noProof="0" dirty="0" smtClean="0">
                <a:ln>
                  <a:noFill/>
                </a:ln>
                <a:solidFill>
                  <a:schemeClr val="tx1"/>
                </a:solidFill>
                <a:effectLst/>
                <a:uLnTx/>
                <a:uFillTx/>
                <a:latin typeface="+mn-lt"/>
                <a:ea typeface="+mn-ea"/>
                <a:cs typeface="+mn-cs"/>
              </a:rPr>
              <a:t>TTEthernet Netwokrs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Content Placeholder 9"/>
          <p:cNvSpPr>
            <a:spLocks noGrp="1"/>
          </p:cNvSpPr>
          <p:nvPr>
            <p:ph sz="half" idx="2"/>
          </p:nvPr>
        </p:nvSpPr>
        <p:spPr>
          <a:xfrm>
            <a:off x="455612" y="2057400"/>
            <a:ext cx="4040188" cy="3951288"/>
          </a:xfrm>
        </p:spPr>
        <p:txBody>
          <a:bodyPr/>
          <a:lstStyle/>
          <a:p>
            <a:r>
              <a:rPr lang="da-DK" sz="1600" dirty="0" smtClean="0"/>
              <a:t>Connect different equipment</a:t>
            </a:r>
            <a:endParaRPr lang="en-US" dirty="0" smtClean="0"/>
          </a:p>
          <a:p>
            <a:r>
              <a:rPr lang="da-DK" sz="1600" dirty="0" smtClean="0"/>
              <a:t>Allows different design topologies</a:t>
            </a:r>
          </a:p>
          <a:p>
            <a:r>
              <a:rPr lang="da-DK" sz="1600" dirty="0" smtClean="0"/>
              <a:t>Based on well-known Ethernet technology</a:t>
            </a:r>
          </a:p>
          <a:p>
            <a:r>
              <a:rPr lang="da-DK" sz="1600" dirty="0" smtClean="0"/>
              <a:t>Rate-Constrained (RC) messages communication</a:t>
            </a:r>
          </a:p>
        </p:txBody>
      </p:sp>
      <p:sp>
        <p:nvSpPr>
          <p:cNvPr id="11" name="Content Placeholder 9"/>
          <p:cNvSpPr txBox="1">
            <a:spLocks/>
          </p:cNvSpPr>
          <p:nvPr/>
        </p:nvSpPr>
        <p:spPr bwMode="auto">
          <a:xfrm>
            <a:off x="5257800" y="2057400"/>
            <a:ext cx="4040188" cy="3951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8913" marR="0" lvl="0" indent="-188913" algn="l" defTabSz="914400" rtl="0" eaLnBrk="1" fontAlgn="base" latinLnBrk="0" hangingPunct="1">
              <a:lnSpc>
                <a:spcPct val="100000"/>
              </a:lnSpc>
              <a:spcBef>
                <a:spcPct val="20000"/>
              </a:spcBef>
              <a:spcAft>
                <a:spcPct val="0"/>
              </a:spcAft>
              <a:buClrTx/>
              <a:buSzTx/>
              <a:buFontTx/>
              <a:buChar char="•"/>
              <a:tabLst/>
              <a:defRPr/>
            </a:pPr>
            <a:r>
              <a:rPr lang="da-DK" kern="0" noProof="0" dirty="0" smtClean="0">
                <a:latin typeface="+mn-lt"/>
                <a:ea typeface="+mn-ea"/>
              </a:rPr>
              <a:t>The same as AFDX newtorks plus Time-Triggered (TT) </a:t>
            </a:r>
            <a:br>
              <a:rPr lang="da-DK" kern="0" noProof="0" dirty="0" smtClean="0">
                <a:latin typeface="+mn-lt"/>
                <a:ea typeface="+mn-ea"/>
              </a:rPr>
            </a:br>
            <a:r>
              <a:rPr lang="da-DK" kern="0" noProof="0" dirty="0" smtClean="0">
                <a:latin typeface="+mn-lt"/>
                <a:ea typeface="+mn-ea"/>
              </a:rPr>
              <a:t>and Best-effort (BE) messages /traffic classes</a:t>
            </a:r>
          </a:p>
          <a:p>
            <a:pPr marL="188913" lvl="0" indent="-188913">
              <a:spcBef>
                <a:spcPct val="20000"/>
              </a:spcBef>
              <a:buFontTx/>
              <a:buChar char="•"/>
              <a:defRPr/>
            </a:pPr>
            <a:r>
              <a:rPr lang="en-US" kern="0" dirty="0" smtClean="0">
                <a:latin typeface="+mn-lt"/>
                <a:ea typeface="+mn-ea"/>
              </a:rPr>
              <a:t>Utilize asynchronous and synchronous communication</a:t>
            </a:r>
          </a:p>
          <a:p>
            <a:pPr marL="188913" lvl="0" indent="-188913">
              <a:spcBef>
                <a:spcPct val="20000"/>
              </a:spcBef>
              <a:buFontTx/>
              <a:buChar char="•"/>
              <a:defRPr/>
            </a:pPr>
            <a:r>
              <a:rPr lang="da-DK" kern="0" dirty="0" smtClean="0">
                <a:latin typeface="+mn-lt"/>
                <a:ea typeface="+mn-ea"/>
              </a:rPr>
              <a:t>Fault-tolerant capabilities</a:t>
            </a:r>
          </a:p>
          <a:p>
            <a:pPr marL="188913" lvl="0" indent="-188913">
              <a:spcBef>
                <a:spcPct val="20000"/>
              </a:spcBef>
              <a:buFontTx/>
              <a:buChar char="•"/>
              <a:defRPr/>
            </a:pPr>
            <a:r>
              <a:rPr lang="da-DK" kern="0" dirty="0" smtClean="0">
                <a:latin typeface="+mn-lt"/>
                <a:ea typeface="+mn-ea"/>
              </a:rPr>
              <a:t>Global time</a:t>
            </a:r>
          </a:p>
          <a:p>
            <a:pPr marL="188913" lvl="0" indent="-188913">
              <a:spcBef>
                <a:spcPct val="20000"/>
              </a:spcBef>
              <a:buFontTx/>
              <a:buChar char="•"/>
              <a:defRPr/>
            </a:pPr>
            <a:r>
              <a:rPr lang="da-DK" kern="0" dirty="0" smtClean="0">
                <a:latin typeface="+mn-lt"/>
                <a:ea typeface="+mn-ea"/>
              </a:rPr>
              <a:t>Special Time-Triggered (TT)  Ethernet switches</a:t>
            </a:r>
          </a:p>
          <a:p>
            <a:pPr marL="188913" lvl="0" indent="-188913">
              <a:spcBef>
                <a:spcPct val="20000"/>
              </a:spcBef>
              <a:buFontTx/>
              <a:buChar char="•"/>
              <a:defRPr/>
            </a:pPr>
            <a:r>
              <a:rPr lang="da-DK" kern="0" dirty="0" smtClean="0">
                <a:latin typeface="+mn-lt"/>
                <a:ea typeface="+mn-ea"/>
              </a:rPr>
              <a:t>Capabilities for system-level partitioning and distributed computing</a:t>
            </a:r>
            <a:endParaRPr lang="en-US" kern="0" dirty="0" smtClean="0">
              <a:latin typeface="+mn-lt"/>
              <a:ea typeface="+mn-ea"/>
            </a:endParaRPr>
          </a:p>
        </p:txBody>
      </p:sp>
      <p:graphicFrame>
        <p:nvGraphicFramePr>
          <p:cNvPr id="8" name="Diagram 7"/>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blinds(horizontal)">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blinds(horizontal)">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blinds(horizontal)">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blinds(horizontal)">
                                      <p:cBhvr>
                                        <p:cTn id="47" dur="500"/>
                                        <p:tgtEl>
                                          <p:spTgt spid="1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blinds(horizontal)">
                                      <p:cBhvr>
                                        <p:cTn id="5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Problem Formulation – </a:t>
            </a:r>
            <a:br>
              <a:rPr lang="da-DK" dirty="0" smtClean="0"/>
            </a:br>
            <a:r>
              <a:rPr lang="da-DK" dirty="0" smtClean="0"/>
              <a:t>Hardware architecture</a:t>
            </a:r>
            <a:br>
              <a:rPr lang="da-DK" dirty="0" smtClean="0"/>
            </a:br>
            <a:endParaRPr lang="en-US"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3124200" y="3429000"/>
            <a:ext cx="5298024" cy="283843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52400" y="1524000"/>
            <a:ext cx="2794119" cy="2743200"/>
          </a:xfrm>
          <a:prstGeom prst="rect">
            <a:avLst/>
          </a:prstGeom>
          <a:noFill/>
          <a:ln w="9525">
            <a:noFill/>
            <a:miter lim="800000"/>
            <a:headEnd/>
            <a:tailEnd/>
          </a:ln>
        </p:spPr>
      </p:pic>
      <p:sp>
        <p:nvSpPr>
          <p:cNvPr id="9" name="Down Arrow 8"/>
          <p:cNvSpPr/>
          <p:nvPr/>
        </p:nvSpPr>
        <p:spPr bwMode="auto">
          <a:xfrm rot="16200000">
            <a:off x="1828800" y="4419600"/>
            <a:ext cx="990600" cy="990600"/>
          </a:xfrm>
          <a:prstGeom prst="downArrow">
            <a:avLst/>
          </a:prstGeom>
          <a:solidFill>
            <a:srgbClr val="C0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a typeface="ＭＳ Ｐゴシック" pitchFamily="-80" charset="-128"/>
            </a:endParaRPr>
          </a:p>
        </p:txBody>
      </p:sp>
      <p:graphicFrame>
        <p:nvGraphicFramePr>
          <p:cNvPr id="10" name="Diagram 9"/>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7" name="Straight Arrow Connector 6"/>
          <p:cNvCxnSpPr>
            <a:stCxn id="8" idx="1"/>
          </p:cNvCxnSpPr>
          <p:nvPr/>
        </p:nvCxnSpPr>
        <p:spPr bwMode="auto">
          <a:xfrm rot="10800000">
            <a:off x="990600" y="1600214"/>
            <a:ext cx="4419600" cy="509306"/>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5410200" y="1447800"/>
            <a:ext cx="213360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CPIOM Module</a:t>
            </a:r>
          </a:p>
          <a:p>
            <a:r>
              <a:rPr lang="da-DK" dirty="0" smtClean="0"/>
              <a:t>/LRU/ IOM</a:t>
            </a:r>
          </a:p>
          <a:p>
            <a:r>
              <a:rPr lang="da-DK" dirty="0" smtClean="0"/>
              <a:t>are </a:t>
            </a:r>
            <a:r>
              <a:rPr lang="da-DK" dirty="0" smtClean="0"/>
              <a:t>presented </a:t>
            </a:r>
            <a:r>
              <a:rPr lang="da-DK" dirty="0" smtClean="0"/>
              <a:t>by </a:t>
            </a:r>
            <a:r>
              <a:rPr lang="da-DK" dirty="0" smtClean="0"/>
              <a:t>End Systems</a:t>
            </a:r>
            <a:endParaRPr lang="en-US" dirty="0"/>
          </a:p>
        </p:txBody>
      </p:sp>
      <p:cxnSp>
        <p:nvCxnSpPr>
          <p:cNvPr id="12" name="Straight Arrow Connector 11"/>
          <p:cNvCxnSpPr>
            <a:stCxn id="8" idx="1"/>
          </p:cNvCxnSpPr>
          <p:nvPr/>
        </p:nvCxnSpPr>
        <p:spPr bwMode="auto">
          <a:xfrm rot="10800000" flipV="1">
            <a:off x="2590800" y="2109520"/>
            <a:ext cx="2819400" cy="5113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a:stCxn id="8" idx="1"/>
          </p:cNvCxnSpPr>
          <p:nvPr/>
        </p:nvCxnSpPr>
        <p:spPr bwMode="auto">
          <a:xfrm rot="10800000" flipV="1">
            <a:off x="3429000" y="2109520"/>
            <a:ext cx="1981200" cy="139567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fade">
                                      <p:cBhvr>
                                        <p:cTn id="22" dur="2000"/>
                                        <p:tgtEl>
                                          <p:spTgt spid="8">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20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2000"/>
                                        <p:tgtEl>
                                          <p:spTgt spid="8">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20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Problem Formulation – </a:t>
            </a:r>
            <a:br>
              <a:rPr lang="da-DK" dirty="0" smtClean="0"/>
            </a:br>
            <a:r>
              <a:rPr lang="da-DK" dirty="0" smtClean="0"/>
              <a:t>Basic Notations</a:t>
            </a:r>
            <a:br>
              <a:rPr lang="da-DK" dirty="0" smtClean="0"/>
            </a:br>
            <a:endParaRPr lang="en-US" dirty="0"/>
          </a:p>
        </p:txBody>
      </p:sp>
      <p:graphicFrame>
        <p:nvGraphicFramePr>
          <p:cNvPr id="10" name="Diagram 9"/>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8" cstate="print"/>
          <a:srcRect/>
          <a:stretch>
            <a:fillRect/>
          </a:stretch>
        </p:blipFill>
        <p:spPr bwMode="auto">
          <a:xfrm>
            <a:off x="2329247" y="1371600"/>
            <a:ext cx="6005127" cy="2819400"/>
          </a:xfrm>
          <a:prstGeom prst="rect">
            <a:avLst/>
          </a:prstGeom>
          <a:noFill/>
          <a:ln w="9525">
            <a:noFill/>
            <a:miter lim="800000"/>
            <a:headEnd/>
            <a:tailEnd/>
          </a:ln>
        </p:spPr>
      </p:pic>
      <p:cxnSp>
        <p:nvCxnSpPr>
          <p:cNvPr id="11" name="Straight Arrow Connector 10"/>
          <p:cNvCxnSpPr/>
          <p:nvPr/>
        </p:nvCxnSpPr>
        <p:spPr bwMode="auto">
          <a:xfrm rot="5400000" flipH="1" flipV="1">
            <a:off x="1333500" y="2247900"/>
            <a:ext cx="1676400" cy="838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838200" y="3505200"/>
            <a:ext cx="14478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Sender End System</a:t>
            </a:r>
            <a:endParaRPr lang="en-US" dirty="0"/>
          </a:p>
        </p:txBody>
      </p:sp>
      <p:cxnSp>
        <p:nvCxnSpPr>
          <p:cNvPr id="15" name="Straight Arrow Connector 14"/>
          <p:cNvCxnSpPr/>
          <p:nvPr/>
        </p:nvCxnSpPr>
        <p:spPr bwMode="auto">
          <a:xfrm rot="5400000" flipH="1" flipV="1">
            <a:off x="2095500" y="2933700"/>
            <a:ext cx="2286000" cy="11430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2209800" y="46482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Switch </a:t>
            </a:r>
            <a:endParaRPr lang="en-US" dirty="0"/>
          </a:p>
        </p:txBody>
      </p:sp>
      <p:cxnSp>
        <p:nvCxnSpPr>
          <p:cNvPr id="18" name="Straight Arrow Connector 17"/>
          <p:cNvCxnSpPr/>
          <p:nvPr/>
        </p:nvCxnSpPr>
        <p:spPr bwMode="auto">
          <a:xfrm rot="5400000" flipH="1" flipV="1">
            <a:off x="3962400" y="3657600"/>
            <a:ext cx="2133600" cy="1066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3886200" y="5257800"/>
            <a:ext cx="12192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Input Port</a:t>
            </a:r>
            <a:endParaRPr lang="en-US" dirty="0"/>
          </a:p>
        </p:txBody>
      </p:sp>
      <p:cxnSp>
        <p:nvCxnSpPr>
          <p:cNvPr id="21" name="Straight Arrow Connector 20"/>
          <p:cNvCxnSpPr/>
          <p:nvPr/>
        </p:nvCxnSpPr>
        <p:spPr bwMode="auto">
          <a:xfrm rot="5400000" flipH="1" flipV="1">
            <a:off x="6076950" y="3562350"/>
            <a:ext cx="1143000" cy="5715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5638800" y="4419600"/>
            <a:ext cx="13716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Output Port</a:t>
            </a:r>
            <a:endParaRPr lang="en-US" dirty="0"/>
          </a:p>
        </p:txBody>
      </p:sp>
      <p:cxnSp>
        <p:nvCxnSpPr>
          <p:cNvPr id="26" name="Straight Arrow Connector 25"/>
          <p:cNvCxnSpPr/>
          <p:nvPr/>
        </p:nvCxnSpPr>
        <p:spPr bwMode="auto">
          <a:xfrm rot="5400000" flipH="1" flipV="1">
            <a:off x="6470362" y="4133851"/>
            <a:ext cx="1600201" cy="800101"/>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6248400" y="5334000"/>
            <a:ext cx="1524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Receiver End System</a:t>
            </a:r>
            <a:endParaRPr lang="en-US" dirty="0"/>
          </a:p>
        </p:txBody>
      </p:sp>
      <p:cxnSp>
        <p:nvCxnSpPr>
          <p:cNvPr id="34" name="Straight Arrow Connector 33"/>
          <p:cNvCxnSpPr/>
          <p:nvPr/>
        </p:nvCxnSpPr>
        <p:spPr bwMode="auto">
          <a:xfrm rot="5400000">
            <a:off x="4667250" y="1847850"/>
            <a:ext cx="1600200" cy="8001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35" name="TextBox 34"/>
          <p:cNvSpPr txBox="1"/>
          <p:nvPr/>
        </p:nvSpPr>
        <p:spPr>
          <a:xfrm>
            <a:off x="5410200" y="14478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Media</a:t>
            </a:r>
            <a:endParaRPr lang="en-US" dirty="0"/>
          </a:p>
        </p:txBody>
      </p:sp>
      <p:pic>
        <p:nvPicPr>
          <p:cNvPr id="6146" name="Picture 2"/>
          <p:cNvPicPr>
            <a:picLocks noChangeAspect="1" noChangeArrowheads="1"/>
          </p:cNvPicPr>
          <p:nvPr/>
        </p:nvPicPr>
        <p:blipFill>
          <a:blip r:embed="rId9" cstate="print"/>
          <a:srcRect/>
          <a:stretch>
            <a:fillRect/>
          </a:stretch>
        </p:blipFill>
        <p:spPr bwMode="auto">
          <a:xfrm>
            <a:off x="6248400" y="0"/>
            <a:ext cx="1999049" cy="1285875"/>
          </a:xfrm>
          <a:prstGeom prst="rect">
            <a:avLst/>
          </a:prstGeom>
          <a:noFill/>
          <a:ln w="9525">
            <a:noFill/>
            <a:miter lim="800000"/>
            <a:headEnd/>
            <a:tailEnd/>
          </a:ln>
        </p:spPr>
      </p:pic>
      <p:sp>
        <p:nvSpPr>
          <p:cNvPr id="20" name="TextBox 19"/>
          <p:cNvSpPr txBox="1"/>
          <p:nvPr/>
        </p:nvSpPr>
        <p:spPr>
          <a:xfrm>
            <a:off x="7620000" y="17526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Smax</a:t>
            </a:r>
            <a:endParaRPr lang="en-US" dirty="0"/>
          </a:p>
        </p:txBody>
      </p:sp>
      <p:cxnSp>
        <p:nvCxnSpPr>
          <p:cNvPr id="23" name="Straight Arrow Connector 22"/>
          <p:cNvCxnSpPr/>
          <p:nvPr/>
        </p:nvCxnSpPr>
        <p:spPr bwMode="auto">
          <a:xfrm rot="16200000" flipV="1">
            <a:off x="6819900" y="800100"/>
            <a:ext cx="1295400" cy="6096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8" name="TextBox 27"/>
          <p:cNvSpPr txBox="1"/>
          <p:nvPr/>
        </p:nvSpPr>
        <p:spPr>
          <a:xfrm>
            <a:off x="8077200" y="11430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BAG</a:t>
            </a:r>
            <a:endParaRPr lang="en-US" dirty="0"/>
          </a:p>
        </p:txBody>
      </p:sp>
      <p:cxnSp>
        <p:nvCxnSpPr>
          <p:cNvPr id="29" name="Straight Arrow Connector 28"/>
          <p:cNvCxnSpPr/>
          <p:nvPr/>
        </p:nvCxnSpPr>
        <p:spPr bwMode="auto">
          <a:xfrm rot="16200000" flipV="1">
            <a:off x="7543800" y="533400"/>
            <a:ext cx="838200" cy="3810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4" name="TextBox 23"/>
          <p:cNvSpPr txBox="1"/>
          <p:nvPr/>
        </p:nvSpPr>
        <p:spPr>
          <a:xfrm>
            <a:off x="7315200" y="2362200"/>
            <a:ext cx="1295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Virtual link</a:t>
            </a:r>
            <a:endParaRPr lang="en-US" dirty="0"/>
          </a:p>
        </p:txBody>
      </p:sp>
      <p:cxnSp>
        <p:nvCxnSpPr>
          <p:cNvPr id="25" name="Straight Arrow Connector 24"/>
          <p:cNvCxnSpPr/>
          <p:nvPr/>
        </p:nvCxnSpPr>
        <p:spPr bwMode="auto">
          <a:xfrm rot="16200000" flipV="1">
            <a:off x="6515100" y="1409700"/>
            <a:ext cx="1295400" cy="6096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bwMode="auto">
          <a:xfrm rot="10800000">
            <a:off x="6400800" y="2133600"/>
            <a:ext cx="1066800" cy="2286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fade">
                                      <p:cBhvr>
                                        <p:cTn id="12" dur="2000"/>
                                        <p:tgtEl>
                                          <p:spTgt spid="12">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2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bg/>
                                          </p:spTgt>
                                        </p:tgtEl>
                                        <p:attrNameLst>
                                          <p:attrName>style.visibility</p:attrName>
                                        </p:attrNameLst>
                                      </p:cBhvr>
                                      <p:to>
                                        <p:strVal val="visible"/>
                                      </p:to>
                                    </p:set>
                                    <p:animEffect transition="in" filter="fade">
                                      <p:cBhvr>
                                        <p:cTn id="25" dur="2000"/>
                                        <p:tgtEl>
                                          <p:spTgt spid="16">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20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bg/>
                                          </p:spTgt>
                                        </p:tgtEl>
                                        <p:attrNameLst>
                                          <p:attrName>style.visibility</p:attrName>
                                        </p:attrNameLst>
                                      </p:cBhvr>
                                      <p:to>
                                        <p:strVal val="visible"/>
                                      </p:to>
                                    </p:set>
                                    <p:animEffect transition="in" filter="fade">
                                      <p:cBhvr>
                                        <p:cTn id="38" dur="2000"/>
                                        <p:tgtEl>
                                          <p:spTgt spid="19">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fade">
                                      <p:cBhvr>
                                        <p:cTn id="41" dur="20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bg/>
                                          </p:spTgt>
                                        </p:tgtEl>
                                        <p:attrNameLst>
                                          <p:attrName>style.visibility</p:attrName>
                                        </p:attrNameLst>
                                      </p:cBhvr>
                                      <p:to>
                                        <p:strVal val="visible"/>
                                      </p:to>
                                    </p:set>
                                    <p:animEffect transition="in" filter="fade">
                                      <p:cBhvr>
                                        <p:cTn id="51" dur="2000"/>
                                        <p:tgtEl>
                                          <p:spTgt spid="22">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xEl>
                                              <p:pRg st="0" end="0"/>
                                            </p:txEl>
                                          </p:spTgt>
                                        </p:tgtEl>
                                        <p:attrNameLst>
                                          <p:attrName>style.visibility</p:attrName>
                                        </p:attrNameLst>
                                      </p:cBhvr>
                                      <p:to>
                                        <p:strVal val="visible"/>
                                      </p:to>
                                    </p:set>
                                    <p:animEffect transition="in" filter="fade">
                                      <p:cBhvr>
                                        <p:cTn id="54" dur="2000"/>
                                        <p:tgtEl>
                                          <p:spTgt spid="2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bg/>
                                          </p:spTgt>
                                        </p:tgtEl>
                                        <p:attrNameLst>
                                          <p:attrName>style.visibility</p:attrName>
                                        </p:attrNameLst>
                                      </p:cBhvr>
                                      <p:to>
                                        <p:strVal val="visible"/>
                                      </p:to>
                                    </p:set>
                                    <p:animEffect transition="in" filter="fade">
                                      <p:cBhvr>
                                        <p:cTn id="64" dur="2000"/>
                                        <p:tgtEl>
                                          <p:spTgt spid="27">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xEl>
                                              <p:pRg st="0" end="0"/>
                                            </p:txEl>
                                          </p:spTgt>
                                        </p:tgtEl>
                                        <p:attrNameLst>
                                          <p:attrName>style.visibility</p:attrName>
                                        </p:attrNameLst>
                                      </p:cBhvr>
                                      <p:to>
                                        <p:strVal val="visible"/>
                                      </p:to>
                                    </p:set>
                                    <p:animEffect transition="in" filter="fade">
                                      <p:cBhvr>
                                        <p:cTn id="67" dur="2000"/>
                                        <p:tgtEl>
                                          <p:spTgt spid="2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bg/>
                                          </p:spTgt>
                                        </p:tgtEl>
                                        <p:attrNameLst>
                                          <p:attrName>style.visibility</p:attrName>
                                        </p:attrNameLst>
                                      </p:cBhvr>
                                      <p:to>
                                        <p:strVal val="visible"/>
                                      </p:to>
                                    </p:set>
                                    <p:animEffect transition="in" filter="fade">
                                      <p:cBhvr>
                                        <p:cTn id="77" dur="2000"/>
                                        <p:tgtEl>
                                          <p:spTgt spid="35">
                                            <p:bg/>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fade">
                                      <p:cBhvr>
                                        <p:cTn id="80" dur="2000"/>
                                        <p:tgtEl>
                                          <p:spTgt spid="3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6146"/>
                                        </p:tgtEl>
                                        <p:attrNameLst>
                                          <p:attrName>style.visibility</p:attrName>
                                        </p:attrNameLst>
                                      </p:cBhvr>
                                      <p:to>
                                        <p:strVal val="visible"/>
                                      </p:to>
                                    </p:set>
                                    <p:animEffect transition="in" filter="box(in)">
                                      <p:cBhvr>
                                        <p:cTn id="85" dur="500"/>
                                        <p:tgtEl>
                                          <p:spTgt spid="614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0">
                                            <p:bg/>
                                          </p:spTgt>
                                        </p:tgtEl>
                                        <p:attrNameLst>
                                          <p:attrName>style.visibility</p:attrName>
                                        </p:attrNameLst>
                                      </p:cBhvr>
                                      <p:to>
                                        <p:strVal val="visible"/>
                                      </p:to>
                                    </p:set>
                                    <p:animEffect transition="in" filter="fade">
                                      <p:cBhvr>
                                        <p:cTn id="90" dur="2000"/>
                                        <p:tgtEl>
                                          <p:spTgt spid="20">
                                            <p:bg/>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fade">
                                      <p:cBhvr>
                                        <p:cTn id="93" dur="2000"/>
                                        <p:tgtEl>
                                          <p:spTgt spid="20">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down)">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8">
                                            <p:bg/>
                                          </p:spTgt>
                                        </p:tgtEl>
                                        <p:attrNameLst>
                                          <p:attrName>style.visibility</p:attrName>
                                        </p:attrNameLst>
                                      </p:cBhvr>
                                      <p:to>
                                        <p:strVal val="visible"/>
                                      </p:to>
                                    </p:set>
                                    <p:animEffect transition="in" filter="fade">
                                      <p:cBhvr>
                                        <p:cTn id="103" dur="2000"/>
                                        <p:tgtEl>
                                          <p:spTgt spid="28">
                                            <p:bg/>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8">
                                            <p:txEl>
                                              <p:pRg st="0" end="0"/>
                                            </p:txEl>
                                          </p:spTgt>
                                        </p:tgtEl>
                                        <p:attrNameLst>
                                          <p:attrName>style.visibility</p:attrName>
                                        </p:attrNameLst>
                                      </p:cBhvr>
                                      <p:to>
                                        <p:strVal val="visible"/>
                                      </p:to>
                                    </p:set>
                                    <p:animEffect transition="in" filter="fade">
                                      <p:cBhvr>
                                        <p:cTn id="106" dur="2000"/>
                                        <p:tgtEl>
                                          <p:spTgt spid="28">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4">
                                            <p:bg/>
                                          </p:spTgt>
                                        </p:tgtEl>
                                        <p:attrNameLst>
                                          <p:attrName>style.visibility</p:attrName>
                                        </p:attrNameLst>
                                      </p:cBhvr>
                                      <p:to>
                                        <p:strVal val="visible"/>
                                      </p:to>
                                    </p:set>
                                    <p:animEffect transition="in" filter="fade">
                                      <p:cBhvr>
                                        <p:cTn id="116" dur="2000"/>
                                        <p:tgtEl>
                                          <p:spTgt spid="24">
                                            <p:bg/>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4">
                                            <p:txEl>
                                              <p:pRg st="0" end="0"/>
                                            </p:txEl>
                                          </p:spTgt>
                                        </p:tgtEl>
                                        <p:attrNameLst>
                                          <p:attrName>style.visibility</p:attrName>
                                        </p:attrNameLst>
                                      </p:cBhvr>
                                      <p:to>
                                        <p:strVal val="visible"/>
                                      </p:to>
                                    </p:set>
                                    <p:animEffect transition="in" filter="fade">
                                      <p:cBhvr>
                                        <p:cTn id="119" dur="2000"/>
                                        <p:tgtEl>
                                          <p:spTgt spid="24">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ipe(down)">
                                      <p:cBhvr>
                                        <p:cTn id="124" dur="5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down)">
                                      <p:cBhvr>
                                        <p:cTn id="1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6" grpId="0" build="allAtOnce" animBg="1"/>
      <p:bldP spid="19" grpId="0" build="allAtOnce" animBg="1"/>
      <p:bldP spid="22" grpId="0" build="allAtOnce" animBg="1"/>
      <p:bldP spid="27" grpId="0" build="allAtOnce" animBg="1"/>
      <p:bldP spid="35" grpId="0" build="allAtOnce" animBg="1"/>
      <p:bldP spid="20" grpId="0" build="allAtOnce" animBg="1"/>
      <p:bldP spid="28" grpId="0" build="allAtOnce" animBg="1"/>
      <p:bldP spid="2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Problem Formulation – </a:t>
            </a:r>
            <a:br>
              <a:rPr lang="da-DK" dirty="0" smtClean="0"/>
            </a:br>
            <a:r>
              <a:rPr lang="da-DK" dirty="0" smtClean="0"/>
              <a:t>Design Considerations</a:t>
            </a:r>
            <a:br>
              <a:rPr lang="da-DK" dirty="0" smtClean="0"/>
            </a:br>
            <a:endParaRPr lang="en-US" dirty="0"/>
          </a:p>
        </p:txBody>
      </p:sp>
      <p:graphicFrame>
        <p:nvGraphicFramePr>
          <p:cNvPr id="6" name="Diagram 5"/>
          <p:cNvGraphicFramePr/>
          <p:nvPr/>
        </p:nvGraphicFramePr>
        <p:xfrm>
          <a:off x="152400" y="5486400"/>
          <a:ext cx="1143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cstate="print"/>
          <a:srcRect/>
          <a:stretch>
            <a:fillRect/>
          </a:stretch>
        </p:blipFill>
        <p:spPr bwMode="auto">
          <a:xfrm>
            <a:off x="2286000" y="1371600"/>
            <a:ext cx="4585194" cy="1905000"/>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2362200" y="3581400"/>
            <a:ext cx="4517292" cy="2590800"/>
          </a:xfrm>
          <a:prstGeom prst="rect">
            <a:avLst/>
          </a:prstGeom>
          <a:noFill/>
          <a:ln w="9525">
            <a:noFill/>
            <a:miter lim="800000"/>
            <a:headEnd/>
            <a:tailEnd/>
          </a:ln>
        </p:spPr>
      </p:pic>
      <p:sp>
        <p:nvSpPr>
          <p:cNvPr id="7" name="TextBox 6"/>
          <p:cNvSpPr txBox="1"/>
          <p:nvPr/>
        </p:nvSpPr>
        <p:spPr>
          <a:xfrm>
            <a:off x="7391400" y="28956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BAG</a:t>
            </a:r>
            <a:endParaRPr lang="en-US" dirty="0"/>
          </a:p>
        </p:txBody>
      </p:sp>
      <p:cxnSp>
        <p:nvCxnSpPr>
          <p:cNvPr id="8" name="Straight Arrow Connector 7"/>
          <p:cNvCxnSpPr/>
          <p:nvPr/>
        </p:nvCxnSpPr>
        <p:spPr bwMode="auto">
          <a:xfrm rot="10800000">
            <a:off x="6172200" y="2209800"/>
            <a:ext cx="1295400" cy="685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914400" y="3657600"/>
            <a:ext cx="9144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Smax</a:t>
            </a:r>
            <a:endParaRPr lang="en-US" dirty="0"/>
          </a:p>
        </p:txBody>
      </p:sp>
      <p:cxnSp>
        <p:nvCxnSpPr>
          <p:cNvPr id="11" name="Straight Arrow Connector 10"/>
          <p:cNvCxnSpPr>
            <a:stCxn id="10" idx="0"/>
          </p:cNvCxnSpPr>
          <p:nvPr/>
        </p:nvCxnSpPr>
        <p:spPr bwMode="auto">
          <a:xfrm rot="5400000" flipH="1" flipV="1">
            <a:off x="1562100" y="2705100"/>
            <a:ext cx="762000" cy="11430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152400" y="2057400"/>
            <a:ext cx="1752600" cy="1077218"/>
          </a:xfrm>
          <a:prstGeom prst="rect">
            <a:avLst/>
          </a:prstGeom>
          <a:noFill/>
        </p:spPr>
        <p:txBody>
          <a:bodyPr wrap="square" rtlCol="0">
            <a:spAutoFit/>
          </a:bodyPr>
          <a:lstStyle/>
          <a:p>
            <a:r>
              <a:rPr lang="da-DK" dirty="0" smtClean="0"/>
              <a:t>Smax - </a:t>
            </a:r>
            <a:r>
              <a:rPr lang="en-US" dirty="0" smtClean="0"/>
              <a:t> maximum allowed length of </a:t>
            </a:r>
            <a:r>
              <a:rPr lang="en-US" dirty="0" smtClean="0"/>
              <a:t>a frame</a:t>
            </a:r>
            <a:endParaRPr lang="en-US" dirty="0"/>
          </a:p>
        </p:txBody>
      </p:sp>
      <p:sp>
        <p:nvSpPr>
          <p:cNvPr id="15" name="TextBox 14"/>
          <p:cNvSpPr txBox="1"/>
          <p:nvPr/>
        </p:nvSpPr>
        <p:spPr>
          <a:xfrm>
            <a:off x="7010400" y="990600"/>
            <a:ext cx="1981200" cy="1323439"/>
          </a:xfrm>
          <a:prstGeom prst="rect">
            <a:avLst/>
          </a:prstGeom>
          <a:noFill/>
        </p:spPr>
        <p:txBody>
          <a:bodyPr wrap="square" rtlCol="0">
            <a:spAutoFit/>
          </a:bodyPr>
          <a:lstStyle/>
          <a:p>
            <a:r>
              <a:rPr lang="en-US" dirty="0" smtClean="0"/>
              <a:t>BAG </a:t>
            </a:r>
            <a:r>
              <a:rPr lang="en-US" dirty="0" smtClean="0"/>
              <a:t>(Bandwidth Allocation Gap)– </a:t>
            </a:r>
            <a:r>
              <a:rPr lang="en-US" dirty="0" smtClean="0"/>
              <a:t/>
            </a:r>
            <a:br>
              <a:rPr lang="en-US" dirty="0" smtClean="0"/>
            </a:br>
            <a:r>
              <a:rPr lang="en-US" dirty="0" smtClean="0"/>
              <a:t>minimum interval between two frames</a:t>
            </a:r>
            <a:endParaRPr lang="en-US" dirty="0"/>
          </a:p>
        </p:txBody>
      </p:sp>
      <p:sp>
        <p:nvSpPr>
          <p:cNvPr id="12" name="TextBox 11"/>
          <p:cNvSpPr txBox="1"/>
          <p:nvPr/>
        </p:nvSpPr>
        <p:spPr>
          <a:xfrm>
            <a:off x="1371600" y="5257800"/>
            <a:ext cx="9144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a-DK" dirty="0" smtClean="0"/>
              <a:t>Virtual Link</a:t>
            </a:r>
            <a:endParaRPr lang="en-US" dirty="0"/>
          </a:p>
        </p:txBody>
      </p:sp>
      <p:cxnSp>
        <p:nvCxnSpPr>
          <p:cNvPr id="13" name="Straight Arrow Connector 12"/>
          <p:cNvCxnSpPr>
            <a:stCxn id="12" idx="0"/>
          </p:cNvCxnSpPr>
          <p:nvPr/>
        </p:nvCxnSpPr>
        <p:spPr bwMode="auto">
          <a:xfrm rot="5400000" flipH="1" flipV="1">
            <a:off x="2286000" y="3886200"/>
            <a:ext cx="914400" cy="18288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fade">
                                      <p:cBhvr>
                                        <p:cTn id="20" dur="2000"/>
                                        <p:tgtEl>
                                          <p:spTgt spid="7">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bg/>
                                          </p:spTgt>
                                        </p:tgtEl>
                                        <p:attrNameLst>
                                          <p:attrName>style.visibility</p:attrName>
                                        </p:attrNameLst>
                                      </p:cBhvr>
                                      <p:to>
                                        <p:strVal val="visible"/>
                                      </p:to>
                                    </p:set>
                                    <p:animEffect transition="in" filter="fade">
                                      <p:cBhvr>
                                        <p:cTn id="33" dur="2000"/>
                                        <p:tgtEl>
                                          <p:spTgt spid="10">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2000"/>
                                        <p:tgtEl>
                                          <p:spTgt spid="1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10" grpId="0" build="allAtOnce" animBg="1"/>
      <p:bldP spid="12" grpId="0" build="allAtOnce" animBg="1"/>
    </p:bldLst>
  </p:timing>
</p:sld>
</file>

<file path=ppt/theme/theme1.xml><?xml version="1.0" encoding="utf-8"?>
<a:theme xmlns:a="http://schemas.openxmlformats.org/drawingml/2006/main" name="DTU Informatics">
  <a:themeElements>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DTU Informatic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DTU Informa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Informa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Informa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Informa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Informa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Informa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Informatic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Informa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Informa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Informa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Informa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Informa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TU Corporate UK">
  <a:themeElements>
    <a:clrScheme name="DTU Corporate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DTU Corporate U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DTU Corporate 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Corporate U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Corporate U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Corporate U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Corporate U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Corporate U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Corporate U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Corporate U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Corporate U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Corporate U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Corporate U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Corporate U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Corporate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DTU Informatics</Template>
  <TotalTime>6212</TotalTime>
  <Words>2831</Words>
  <Application>Microsoft Office PowerPoint</Application>
  <PresentationFormat>On-screen Show (4:3)</PresentationFormat>
  <Paragraphs>852</Paragraphs>
  <Slides>40</Slides>
  <Notes>18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DTU Informatics</vt:lpstr>
      <vt:lpstr>DTU Corporate UK</vt:lpstr>
      <vt:lpstr>Analysis and Optimization of TTEthernet-based Safety Critical Embedded Systems</vt:lpstr>
      <vt:lpstr>Content  </vt:lpstr>
      <vt:lpstr>Project Backlog  </vt:lpstr>
      <vt:lpstr>Project Research –  From federated approach to IMA, AFDX and TTEthernet</vt:lpstr>
      <vt:lpstr>Project Research –  From federated approach to IMA, AFDX and TTEthernet</vt:lpstr>
      <vt:lpstr>Project Research –  From federated approach to IMA, AFDX and TTEthernet</vt:lpstr>
      <vt:lpstr>Problem Formulation –  Hardware architecture </vt:lpstr>
      <vt:lpstr>Problem Formulation –  Basic Notations </vt:lpstr>
      <vt:lpstr>Problem Formulation –  Design Considerations </vt:lpstr>
      <vt:lpstr>Problem Formulation –  Traffic Integration </vt:lpstr>
      <vt:lpstr>Problem Formulation –  Given </vt:lpstr>
      <vt:lpstr>Problem Formulation – Determinate </vt:lpstr>
      <vt:lpstr>Problem Formulation – Goals </vt:lpstr>
      <vt:lpstr>Methods for calculations of End-to-end delays</vt:lpstr>
      <vt:lpstr>Methods for calculations of End-to-end delays (2)</vt:lpstr>
      <vt:lpstr>Methods for calculations of End-to-end delays (3)</vt:lpstr>
      <vt:lpstr>Trajectory Approach What the approach is calculating? </vt:lpstr>
      <vt:lpstr>Trajectory Approach What the approach is calculating?  </vt:lpstr>
      <vt:lpstr>Trajectory Approach What the approach is calculating?  </vt:lpstr>
      <vt:lpstr>Trajectory Approach What the approach is calculating?  </vt:lpstr>
      <vt:lpstr>Prelimenary Formula for calculation of the Rate-Constrained (RC) message delays</vt:lpstr>
      <vt:lpstr>Classification of the virtual links in the system</vt:lpstr>
      <vt:lpstr>Classification of the virtual links in the system</vt:lpstr>
      <vt:lpstr>Classification of the virtual links in the system</vt:lpstr>
      <vt:lpstr>Classification of the virtual links in the system</vt:lpstr>
      <vt:lpstr>Classification of the virtual links in the system</vt:lpstr>
      <vt:lpstr>Classification of the virtual links in the system</vt:lpstr>
      <vt:lpstr>Trajectory Approach Short description of the formula in one slide </vt:lpstr>
      <vt:lpstr>Enhancement to the Trajectory Approach Including of Indirect Influence (II) virtual links</vt:lpstr>
      <vt:lpstr>Enhancement to the Trajectory Approach Including of Time-Triggered (TT) messages</vt:lpstr>
      <vt:lpstr>Results Trajectory Approach </vt:lpstr>
      <vt:lpstr>Results Trajectory Approach –  Extenstion with Time-Triggered (TT) messages</vt:lpstr>
      <vt:lpstr>Results Trajectory Approach </vt:lpstr>
      <vt:lpstr>Implementation of the Trajectory Approach based on the formula and case study 1</vt:lpstr>
      <vt:lpstr>Implementation of the Trajectory Approach next to the Holistic</vt:lpstr>
      <vt:lpstr>Results Trajectory Approach </vt:lpstr>
      <vt:lpstr>Results Trajectory Approach  Extenstion with Time-Triggered (TT) messages</vt:lpstr>
      <vt:lpstr>Results Trajectory Approach </vt:lpstr>
      <vt:lpstr>Conclusion Possible extensions </vt:lpstr>
      <vt:lpstr>Thank you for your time!  </vt:lpstr>
    </vt:vector>
  </TitlesOfParts>
  <Company>666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and Optimization of TTEthernet-based Safety Critical Embedded Systems</dc:title>
  <dc:creator>Radoslav Hristov Todorov</dc:creator>
  <cp:lastModifiedBy>Radoslav Hristov Todorov</cp:lastModifiedBy>
  <cp:revision>399</cp:revision>
  <dcterms:created xsi:type="dcterms:W3CDTF">2010-09-12T06:54:57Z</dcterms:created>
  <dcterms:modified xsi:type="dcterms:W3CDTF">2010-09-30T12:10:28Z</dcterms:modified>
</cp:coreProperties>
</file>